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77" r:id="rId7"/>
    <p:sldId id="279" r:id="rId8"/>
    <p:sldId id="261" r:id="rId9"/>
    <p:sldId id="280" r:id="rId10"/>
    <p:sldId id="262" r:id="rId11"/>
    <p:sldId id="281" r:id="rId12"/>
    <p:sldId id="264" r:id="rId13"/>
    <p:sldId id="282" r:id="rId14"/>
    <p:sldId id="266" r:id="rId15"/>
    <p:sldId id="275" r:id="rId16"/>
    <p:sldId id="276" r:id="rId17"/>
    <p:sldId id="278" r:id="rId18"/>
    <p:sldId id="283" r:id="rId19"/>
    <p:sldId id="272" r:id="rId20"/>
    <p:sldId id="273" r:id="rId2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15752-EF51-4B28-B86E-1F6FCB88BE5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CAA26D-A19A-48AF-BD6C-E0D18D81A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307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Relationship Id="rId9" Type="http://schemas.openxmlformats.org/officeDocument/2006/relationships/image" Target="../media/image35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Числа от 1 до 10.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Повторение.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Урок математики в 1В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80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270000"/>
            <a:ext cx="8596668" cy="7416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Соотнеси задачу со схематическим рисунком и числовым выражением: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2155" y="2106615"/>
            <a:ext cx="4075471" cy="7096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53" y="2082941"/>
            <a:ext cx="4174835" cy="73328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797" y="2968767"/>
            <a:ext cx="4371975" cy="7715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211" y="4791158"/>
            <a:ext cx="1879469" cy="117251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3031" y="4789582"/>
            <a:ext cx="1933508" cy="114965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9891" y="4815595"/>
            <a:ext cx="1753559" cy="112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7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ЧИСТЫЙ ВОЗДУХ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2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Карточка 4.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4567" y="1214301"/>
            <a:ext cx="9393382" cy="989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Бегун пробежал по дорожке. Сколько поворотов он сделал? </a:t>
            </a:r>
          </a:p>
          <a:p>
            <a:pPr marL="0" indent="0">
              <a:buNone/>
            </a:pPr>
            <a:r>
              <a:rPr lang="ru-RU" dirty="0" smtClean="0"/>
              <a:t>В виде какой фигуры можно представить дорожку? Дай характеристику этой фигуре.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229" y="2203516"/>
            <a:ext cx="6185881" cy="46544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353" y="2533981"/>
            <a:ext cx="602759" cy="75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ЧИСТЫЙ ВОЗДУХ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6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8378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487978"/>
            <a:ext cx="8596668" cy="45533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Обведи глазами треугольник, начиная со звездочки: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815" y="2200785"/>
            <a:ext cx="4297680" cy="342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82385" y="1479665"/>
            <a:ext cx="9027622" cy="456169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Закрой глаза столько раз, сколько на рисунке кругов… треугольников… квадратов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962" y="2000423"/>
            <a:ext cx="5324475" cy="455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692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8255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Проследи глазами по зеленой линии.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785" y="1817630"/>
            <a:ext cx="7411137" cy="504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7091"/>
            <a:ext cx="8596668" cy="745375"/>
          </a:xfrm>
        </p:spPr>
        <p:txBody>
          <a:bodyPr/>
          <a:lstStyle/>
          <a:p>
            <a:r>
              <a:rPr lang="ru-RU" dirty="0" smtClean="0"/>
              <a:t>Карточка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196" y="1213659"/>
            <a:ext cx="11064240" cy="4827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Вставьте знаки </a:t>
            </a:r>
            <a:r>
              <a:rPr lang="en-US" dirty="0" smtClean="0"/>
              <a:t>&gt;, &lt; </a:t>
            </a:r>
            <a:r>
              <a:rPr lang="ru-RU" dirty="0" smtClean="0"/>
              <a:t>или =, обозначив количество предметов цифрами.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0" y="2488104"/>
            <a:ext cx="1367167" cy="854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216" y="2258680"/>
            <a:ext cx="1475009" cy="1078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50" y="4617028"/>
            <a:ext cx="1589643" cy="1357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00" y="4495283"/>
            <a:ext cx="2216147" cy="1424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908" y="4495283"/>
            <a:ext cx="2144644" cy="1430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4326" y="2070385"/>
            <a:ext cx="1455519" cy="14555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972" y="2346916"/>
            <a:ext cx="1345138" cy="1015110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1961450" y="2407531"/>
            <a:ext cx="739833" cy="7564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87528" y="4903426"/>
            <a:ext cx="739833" cy="7564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256914" y="2476242"/>
            <a:ext cx="739833" cy="7564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409994" y="4903426"/>
            <a:ext cx="739833" cy="75645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053" y="4600367"/>
            <a:ext cx="2066383" cy="137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48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ЧИСТЫЙ ВОЗДУХ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61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2847" y="584662"/>
            <a:ext cx="8596668" cy="5400502"/>
          </a:xfrm>
        </p:spPr>
        <p:txBody>
          <a:bodyPr>
            <a:normAutofit/>
          </a:bodyPr>
          <a:lstStyle/>
          <a:p>
            <a:r>
              <a:rPr lang="ru-RU" sz="7000" b="1" dirty="0" smtClean="0"/>
              <a:t/>
            </a:r>
            <a:br>
              <a:rPr lang="ru-RU" sz="7000" b="1" dirty="0" smtClean="0"/>
            </a:br>
            <a:r>
              <a:rPr lang="ru-RU" sz="7000" b="1" dirty="0" smtClean="0"/>
              <a:t>З </a:t>
            </a:r>
            <a:r>
              <a:rPr lang="ru-RU" sz="7000" b="1" dirty="0" smtClean="0">
                <a:solidFill>
                  <a:schemeClr val="tx1"/>
                </a:solidFill>
              </a:rPr>
              <a:t>д о р о в ы й</a:t>
            </a:r>
            <a:r>
              <a:rPr lang="ru-RU" sz="7000" b="1" dirty="0" smtClean="0"/>
              <a:t/>
            </a:r>
            <a:br>
              <a:rPr lang="ru-RU" sz="7000" b="1" dirty="0" smtClean="0"/>
            </a:br>
            <a:r>
              <a:rPr lang="ru-RU" sz="7000" b="1" dirty="0" smtClean="0"/>
              <a:t>О </a:t>
            </a:r>
            <a:r>
              <a:rPr lang="ru-RU" sz="7000" b="1" dirty="0" smtClean="0">
                <a:solidFill>
                  <a:schemeClr val="tx1"/>
                </a:solidFill>
              </a:rPr>
              <a:t>б р а з</a:t>
            </a:r>
            <a:r>
              <a:rPr lang="ru-RU" sz="7000" b="1" dirty="0" smtClean="0"/>
              <a:t/>
            </a:r>
            <a:br>
              <a:rPr lang="ru-RU" sz="7000" b="1" dirty="0" smtClean="0"/>
            </a:br>
            <a:r>
              <a:rPr lang="ru-RU" sz="7000" b="1" dirty="0" smtClean="0"/>
              <a:t>Ж </a:t>
            </a:r>
            <a:r>
              <a:rPr lang="ru-RU" sz="7000" b="1" dirty="0" smtClean="0">
                <a:solidFill>
                  <a:schemeClr val="tx1"/>
                </a:solidFill>
              </a:rPr>
              <a:t>и з н и</a:t>
            </a:r>
            <a:endParaRPr lang="ru-RU" sz="7000" b="1" dirty="0">
              <a:solidFill>
                <a:schemeClr val="tx1"/>
              </a:solidFill>
            </a:endParaRPr>
          </a:p>
        </p:txBody>
      </p:sp>
      <p:sp>
        <p:nvSpPr>
          <p:cNvPr id="2" name="Облако 1"/>
          <p:cNvSpPr/>
          <p:nvPr/>
        </p:nvSpPr>
        <p:spPr>
          <a:xfrm>
            <a:off x="1981428" y="216130"/>
            <a:ext cx="1745674" cy="111390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6869084" y="3284913"/>
            <a:ext cx="1767841" cy="115269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5849388" y="433648"/>
            <a:ext cx="1767841" cy="115269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ЧИСТЫЙ ВОЗДУХ</a:t>
            </a:r>
            <a:endParaRPr lang="ru-RU" dirty="0"/>
          </a:p>
        </p:txBody>
      </p:sp>
      <p:sp>
        <p:nvSpPr>
          <p:cNvPr id="6" name="Облако 5"/>
          <p:cNvSpPr/>
          <p:nvPr/>
        </p:nvSpPr>
        <p:spPr>
          <a:xfrm>
            <a:off x="831271" y="5095702"/>
            <a:ext cx="1767841" cy="115269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4145280" y="5134495"/>
            <a:ext cx="1839884" cy="1152698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8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147" y="285437"/>
            <a:ext cx="8596668" cy="1320800"/>
          </a:xfrm>
        </p:spPr>
        <p:txBody>
          <a:bodyPr/>
          <a:lstStyle/>
          <a:p>
            <a:r>
              <a:rPr lang="ru-RU" dirty="0" smtClean="0"/>
              <a:t>Чему научились?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16111">
            <a:off x="466970" y="3137267"/>
            <a:ext cx="2667000" cy="1314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82566">
            <a:off x="171103" y="1601854"/>
            <a:ext cx="3724275" cy="12668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98080">
            <a:off x="4380660" y="981016"/>
            <a:ext cx="3638550" cy="20097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095507">
            <a:off x="5992724" y="5612232"/>
            <a:ext cx="2781300" cy="762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205223">
            <a:off x="6537299" y="3403180"/>
            <a:ext cx="3133725" cy="9810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745353">
            <a:off x="421039" y="4637040"/>
            <a:ext cx="64960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36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526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000" dirty="0" smtClean="0"/>
              <a:t>Будьте здоровы!</a:t>
            </a:r>
            <a:r>
              <a:rPr lang="ru-RU" sz="5000" dirty="0"/>
              <a:t/>
            </a:r>
            <a:br>
              <a:rPr lang="ru-RU" sz="5000" dirty="0"/>
            </a:br>
            <a:r>
              <a:rPr lang="ru-RU" sz="5000" dirty="0" smtClean="0"/>
              <a:t/>
            </a:r>
            <a:br>
              <a:rPr lang="ru-RU" sz="5000" dirty="0" smtClean="0"/>
            </a:br>
            <a:r>
              <a:rPr lang="ru-RU" sz="5000" dirty="0"/>
              <a:t/>
            </a:r>
            <a:br>
              <a:rPr lang="ru-RU" sz="5000" dirty="0"/>
            </a:br>
            <a:r>
              <a:rPr lang="ru-RU" sz="5000" dirty="0" smtClean="0"/>
              <a:t>СПАСИБО ЗА УРОК!</a:t>
            </a:r>
            <a:br>
              <a:rPr lang="ru-RU" sz="5000" dirty="0" smtClean="0"/>
            </a:br>
            <a:r>
              <a:rPr lang="ru-RU" sz="5000" dirty="0"/>
              <a:t/>
            </a:r>
            <a:br>
              <a:rPr lang="ru-RU" sz="5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6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2169622"/>
            <a:ext cx="8596668" cy="4297680"/>
          </a:xfrm>
        </p:spPr>
        <p:txBody>
          <a:bodyPr>
            <a:normAutofit/>
          </a:bodyPr>
          <a:lstStyle/>
          <a:p>
            <a:pPr algn="ctr"/>
            <a:r>
              <a:rPr lang="ru-RU" sz="15000" dirty="0" smtClean="0"/>
              <a:t>ЗОЖ</a:t>
            </a:r>
            <a:endParaRPr lang="ru-RU" sz="15000" dirty="0"/>
          </a:p>
        </p:txBody>
      </p:sp>
    </p:spTree>
    <p:extLst>
      <p:ext uri="{BB962C8B-B14F-4D97-AF65-F5344CB8AC3E}">
        <p14:creationId xmlns:p14="http://schemas.microsoft.com/office/powerpoint/2010/main" val="15200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658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ru-RU" dirty="0" smtClean="0"/>
              <a:t>Карточка 1.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0698" y="1246909"/>
            <a:ext cx="8883304" cy="69826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Восстанови последовательность событий, записав номера карточек по порядку: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66" y="4902172"/>
            <a:ext cx="2133600" cy="1809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681" y="3855563"/>
            <a:ext cx="2133600" cy="1800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1343" y="4902172"/>
            <a:ext cx="2133600" cy="18002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8095" y="4911697"/>
            <a:ext cx="2143125" cy="1800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1567" y="2013821"/>
            <a:ext cx="2152650" cy="18097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3180" y="4442599"/>
            <a:ext cx="2152650" cy="181927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72657" y="2982042"/>
            <a:ext cx="2124075" cy="1781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32854" y="2431637"/>
            <a:ext cx="2105025" cy="17811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420" y="2523562"/>
            <a:ext cx="2133600" cy="180022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46815" y="2029817"/>
            <a:ext cx="21336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85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2552" y="267913"/>
            <a:ext cx="8596668" cy="828502"/>
          </a:xfrm>
        </p:spPr>
        <p:txBody>
          <a:bodyPr/>
          <a:lstStyle/>
          <a:p>
            <a:pPr algn="ctr"/>
            <a:r>
              <a:rPr lang="ru-RU" dirty="0"/>
              <a:t>Режим дня школьника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41816" y="1647305"/>
            <a:ext cx="11978140" cy="123028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41816" y="3951317"/>
            <a:ext cx="11978140" cy="123028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40" y="1338696"/>
            <a:ext cx="2133600" cy="1809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5264" y="1338696"/>
            <a:ext cx="2133600" cy="18002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312" y="1348221"/>
            <a:ext cx="2133600" cy="18002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4314" y="3661584"/>
            <a:ext cx="2143125" cy="18002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2363" y="3656821"/>
            <a:ext cx="2152650" cy="18097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7986" y="3642534"/>
            <a:ext cx="2152650" cy="1819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3788" y="1367271"/>
            <a:ext cx="2124075" cy="178117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10361" y="1367270"/>
            <a:ext cx="2105025" cy="17811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5790" y="3661584"/>
            <a:ext cx="2133600" cy="180022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29937" y="3647296"/>
            <a:ext cx="21336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29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34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5375"/>
          </a:xfrm>
        </p:spPr>
        <p:txBody>
          <a:bodyPr/>
          <a:lstStyle/>
          <a:p>
            <a:r>
              <a:rPr lang="ru-RU" dirty="0" smtClean="0"/>
              <a:t>Карточка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29789"/>
            <a:ext cx="8596668" cy="46115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Реши примеры и узнай:</a:t>
            </a:r>
          </a:p>
          <a:p>
            <a:pPr marL="0" indent="0">
              <a:buNone/>
            </a:pPr>
            <a:r>
              <a:rPr lang="ru-RU" dirty="0" smtClean="0"/>
              <a:t>Сколько раз в день нужно умываться?</a:t>
            </a:r>
          </a:p>
          <a:p>
            <a:pPr marL="0" indent="0">
              <a:buNone/>
            </a:pPr>
            <a:r>
              <a:rPr lang="ru-RU" dirty="0" smtClean="0"/>
              <a:t>Сколько минут нужно чистить зубы?</a:t>
            </a:r>
          </a:p>
          <a:p>
            <a:pPr marL="0" indent="0">
              <a:buNone/>
            </a:pPr>
            <a:r>
              <a:rPr lang="ru-RU" dirty="0" smtClean="0"/>
              <a:t>Сколько минут первокласснику можно сидеть за компьютером?</a:t>
            </a:r>
          </a:p>
          <a:p>
            <a:pPr marL="0" indent="0">
              <a:buNone/>
            </a:pPr>
            <a:r>
              <a:rPr lang="ru-RU" dirty="0" smtClean="0"/>
              <a:t>Сколько минут необходимо проветривать комнату зимой?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000" b="1" dirty="0" smtClean="0"/>
              <a:t>4 – 2          9 + 1</a:t>
            </a:r>
          </a:p>
          <a:p>
            <a:pPr marL="0" indent="0" algn="ctr">
              <a:buNone/>
            </a:pPr>
            <a:r>
              <a:rPr lang="ru-RU" sz="3000" b="1" dirty="0" smtClean="0"/>
              <a:t>4 + 1          8 - 1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23965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30" y="2685011"/>
            <a:ext cx="12042370" cy="931026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tx1"/>
                </a:solidFill>
              </a:rPr>
              <a:t>        </a:t>
            </a:r>
            <a:r>
              <a:rPr lang="ru-RU" sz="5000" dirty="0" smtClean="0">
                <a:solidFill>
                  <a:schemeClr val="accent5">
                    <a:lumMod val="50000"/>
                  </a:schemeClr>
                </a:solidFill>
              </a:rPr>
              <a:t>+         +         +         +         = ЗОЖ</a:t>
            </a:r>
            <a:endParaRPr lang="ru-RU" sz="5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9630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08413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ГИГИЕНА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67196" y="2693324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25979" y="2701637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4762" y="2685011"/>
            <a:ext cx="1512223" cy="9144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71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1583</TotalTime>
  <Words>234</Words>
  <Application>Microsoft Office PowerPoint</Application>
  <PresentationFormat>Широкоэкранный</PresentationFormat>
  <Paragraphs>59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Аспект</vt:lpstr>
      <vt:lpstr>Числа от 1 до 10. Повторение.</vt:lpstr>
      <vt:lpstr>Чему научились?</vt:lpstr>
      <vt:lpstr>ЗОЖ</vt:lpstr>
      <vt:lpstr>        +         +         +         +         = ЗОЖ</vt:lpstr>
      <vt:lpstr>Карточка 1.</vt:lpstr>
      <vt:lpstr>Режим дня школьника</vt:lpstr>
      <vt:lpstr>        +         +         +         +         = ЗОЖ</vt:lpstr>
      <vt:lpstr>Карточка 2.</vt:lpstr>
      <vt:lpstr>        +         +         +         +         = ЗОЖ</vt:lpstr>
      <vt:lpstr>Карточка 3.</vt:lpstr>
      <vt:lpstr>        +         +         +         +         = ЗОЖ</vt:lpstr>
      <vt:lpstr>Карточка 4.</vt:lpstr>
      <vt:lpstr>        +         +         +         +         = ЗОЖ</vt:lpstr>
      <vt:lpstr>Физминутка:</vt:lpstr>
      <vt:lpstr>Физминутка</vt:lpstr>
      <vt:lpstr>Физминутка</vt:lpstr>
      <vt:lpstr>Карточка 5.</vt:lpstr>
      <vt:lpstr>        +         +         +         +         = ЗОЖ</vt:lpstr>
      <vt:lpstr> З д о р о в ы й О б р а з Ж и з н и</vt:lpstr>
      <vt:lpstr> Будьте здоровы!   СПАСИБО ЗА УРОК!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от 1 до 10. Закрепление.</dc:title>
  <dc:creator>Пользователь Windows</dc:creator>
  <cp:lastModifiedBy>Пользователь Windows</cp:lastModifiedBy>
  <cp:revision>46</cp:revision>
  <cp:lastPrinted>2017-10-25T16:10:18Z</cp:lastPrinted>
  <dcterms:created xsi:type="dcterms:W3CDTF">2017-10-02T08:17:50Z</dcterms:created>
  <dcterms:modified xsi:type="dcterms:W3CDTF">2017-12-18T13:10:58Z</dcterms:modified>
</cp:coreProperties>
</file>