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229315-77B3-4103-B76A-E439B72B5568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AC9100-7358-4EB3-972C-572E62A4B0C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День</a:t>
            </a:r>
            <a:br>
              <a:rPr lang="ru-RU" dirty="0" smtClean="0"/>
            </a:br>
            <a:r>
              <a:rPr lang="ru-RU" dirty="0" smtClean="0"/>
              <a:t>Мамы !</a:t>
            </a:r>
            <a:br>
              <a:rPr lang="ru-RU" dirty="0" smtClean="0"/>
            </a:br>
            <a:r>
              <a:rPr lang="ru-RU" dirty="0" smtClean="0"/>
              <a:t>Средняя группа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Провела </a:t>
            </a:r>
            <a:r>
              <a:rPr lang="ru-RU" dirty="0" err="1" smtClean="0"/>
              <a:t>Мулько</a:t>
            </a:r>
            <a:r>
              <a:rPr lang="ru-RU" dirty="0" smtClean="0"/>
              <a:t> Л.В.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40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Helvetica Neue"/>
              </a:rPr>
              <a:t>Цель</a:t>
            </a:r>
            <a:r>
              <a:rPr lang="ru-RU" sz="3200" b="0" dirty="0">
                <a:solidFill>
                  <a:srgbClr val="000000"/>
                </a:solidFill>
                <a:effectLst/>
                <a:latin typeface="Helvetica Neue"/>
              </a:rPr>
              <a:t>: Установление партнерских отношений с семьями воспитанников.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solidFill>
                  <a:srgbClr val="000000"/>
                </a:solidFill>
                <a:effectLst/>
                <a:latin typeface="Helvetica Neue"/>
              </a:rPr>
              <a:t>Задачи</a:t>
            </a:r>
            <a:r>
              <a:rPr lang="ru-RU" sz="3200" b="0" dirty="0">
                <a:solidFill>
                  <a:srgbClr val="000000"/>
                </a:solidFill>
                <a:effectLst/>
                <a:latin typeface="Helvetica Neue"/>
              </a:rPr>
              <a:t>: Гармонизировать </a:t>
            </a:r>
            <a:r>
              <a:rPr lang="ru-RU" sz="3200" b="0" dirty="0" err="1">
                <a:solidFill>
                  <a:srgbClr val="000000"/>
                </a:solidFill>
                <a:effectLst/>
                <a:latin typeface="Helvetica Neue"/>
              </a:rPr>
              <a:t>детско</a:t>
            </a:r>
            <a:r>
              <a:rPr lang="ru-RU" sz="3200" b="0" dirty="0">
                <a:solidFill>
                  <a:srgbClr val="000000"/>
                </a:solidFill>
                <a:effectLst/>
                <a:latin typeface="Helvetica Neue"/>
              </a:rPr>
              <a:t> – родительские отношения с помощью проведения совместных мероприятий. Формировать первичные представления о семье, обязанностях, сплотить детей и родителей. Создание благоприятной атмосферы доброжелательности и взаимопонимания.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1183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Дети нашей группы подготовили стихотворения для мам. Были подготовлены загадки про сказки.</a:t>
            </a:r>
            <a:endParaRPr lang="ru-RU" sz="24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21367"/>
            <a:ext cx="4038600" cy="2683629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21367"/>
            <a:ext cx="4038600" cy="2683629"/>
          </a:xfrm>
        </p:spPr>
      </p:pic>
    </p:spTree>
    <p:extLst>
      <p:ext uri="{BB962C8B-B14F-4D97-AF65-F5344CB8AC3E}">
        <p14:creationId xmlns:p14="http://schemas.microsoft.com/office/powerpoint/2010/main" val="3690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Девочки исполнили танец русский народный танец с платками.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21367"/>
            <a:ext cx="4038600" cy="268362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21367"/>
            <a:ext cx="4038600" cy="2683629"/>
          </a:xfrm>
        </p:spPr>
      </p:pic>
    </p:spTree>
    <p:extLst>
      <p:ext uri="{BB962C8B-B14F-4D97-AF65-F5344CB8AC3E}">
        <p14:creationId xmlns:p14="http://schemas.microsoft.com/office/powerpoint/2010/main" val="305790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Мамы участвовали в инсценировки сказки «Репка».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21367"/>
            <a:ext cx="4038600" cy="268362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21367"/>
            <a:ext cx="4038600" cy="2683629"/>
          </a:xfrm>
        </p:spPr>
      </p:pic>
    </p:spTree>
    <p:extLst>
      <p:ext uri="{BB962C8B-B14F-4D97-AF65-F5344CB8AC3E}">
        <p14:creationId xmlns:p14="http://schemas.microsoft.com/office/powerpoint/2010/main" val="132396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Мальчики соревновались в умении подметать. Исполнили танец с ложками. Мамы вспомнили как пеленать маленьких деток (кукол).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21367"/>
            <a:ext cx="4038600" cy="268362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21367"/>
            <a:ext cx="4038600" cy="2683629"/>
          </a:xfrm>
        </p:spPr>
      </p:pic>
    </p:spTree>
    <p:extLst>
      <p:ext uri="{BB962C8B-B14F-4D97-AF65-F5344CB8AC3E}">
        <p14:creationId xmlns:p14="http://schemas.microsoft.com/office/powerpoint/2010/main" val="54198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родителям и деткам за прекрасный праздник!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05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73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День Мамы ! Средняя группа </vt:lpstr>
      <vt:lpstr>Цель: Установление партнерских отношений с семьями воспитанников. Задачи: Гармонизировать детско – родительские отношения с помощью проведения совместных мероприятий. Формировать первичные представления о семье, обязанностях, сплотить детей и родителей. Создание благоприятной атмосферы доброжелательности и взаимопонимания.</vt:lpstr>
      <vt:lpstr>Дети нашей группы подготовили стихотворения для мам. Были подготовлены загадки про сказки.</vt:lpstr>
      <vt:lpstr>Девочки исполнили танец русский народный танец с платками.</vt:lpstr>
      <vt:lpstr>Мамы участвовали в инсценировки сказки «Репка».</vt:lpstr>
      <vt:lpstr>Мальчики соревновались в умении подметать. Исполнили танец с ложками. Мамы вспомнили как пеленать маленьких деток (кукол). </vt:lpstr>
      <vt:lpstr>Спасибо родителям и деткам за прекрасный праздник!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Мамы ! Средняя группа</dc:title>
  <dc:creator>PC</dc:creator>
  <cp:lastModifiedBy>PC</cp:lastModifiedBy>
  <cp:revision>2</cp:revision>
  <dcterms:created xsi:type="dcterms:W3CDTF">2017-12-18T12:14:22Z</dcterms:created>
  <dcterms:modified xsi:type="dcterms:W3CDTF">2017-12-18T12:31:57Z</dcterms:modified>
</cp:coreProperties>
</file>