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64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81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60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9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143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18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49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301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91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2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428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679102-FDA0-42B6-835F-6321CFB5205C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7DC3BF-A6D3-40E3-AC06-B8C00123CD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254224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gif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hyperlink" Target="http://fotki.yandex.ru/users/almaz-sofiko/view/7670/?page=6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Звуки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Работа по грамоте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669368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1158" y="142852"/>
            <a:ext cx="13573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err="1">
                <a:solidFill>
                  <a:srgbClr val="04617B">
                    <a:lumMod val="75000"/>
                  </a:srgbClr>
                </a:solidFill>
                <a:latin typeface="Constantia"/>
              </a:rPr>
              <a:t>п</a:t>
            </a:r>
            <a:endParaRPr lang="ru-RU" sz="8800" dirty="0">
              <a:solidFill>
                <a:srgbClr val="04617B">
                  <a:lumMod val="75000"/>
                </a:srgbClr>
              </a:solidFill>
              <a:latin typeface="Constantia"/>
            </a:endParaRPr>
          </a:p>
        </p:txBody>
      </p:sp>
      <p:pic>
        <p:nvPicPr>
          <p:cNvPr id="3" name="Рисунок 2" descr="01labkedo12258224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8282" y="1643050"/>
            <a:ext cx="132410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9b5beb884249d0246772d5dbc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8481" y="1643050"/>
            <a:ext cx="2389385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300px-Gluehlampe_01_KM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53125" y="4214818"/>
            <a:ext cx="1634045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608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096364" y="1643050"/>
            <a:ext cx="1571636" cy="1968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9579447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67109" y="4214819"/>
            <a:ext cx="2021839" cy="24126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213986845_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10500" y="4214818"/>
            <a:ext cx="285750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09bf41544a3365a46c9077ebb5e35c3_1878451006_128940784313_800px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666844" y="4195557"/>
            <a:ext cx="1785950" cy="2438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t80ud-01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881687" y="1643050"/>
            <a:ext cx="3015123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9" descr="мульт ворона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953520" y="0"/>
            <a:ext cx="2000232" cy="181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1250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инус 3"/>
          <p:cNvSpPr/>
          <p:nvPr/>
        </p:nvSpPr>
        <p:spPr>
          <a:xfrm>
            <a:off x="1238216" y="928670"/>
            <a:ext cx="9715568" cy="71438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2338" y="357166"/>
            <a:ext cx="7473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Constantia"/>
              </a:rPr>
              <a:t>П</a:t>
            </a:r>
            <a:endParaRPr lang="ru-RU" sz="54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0F6FC6">
                      <a:tint val="40000"/>
                      <a:satMod val="250000"/>
                    </a:srgbClr>
                  </a:gs>
                  <a:gs pos="9000">
                    <a:srgbClr val="0F6FC6">
                      <a:tint val="52000"/>
                      <a:satMod val="300000"/>
                    </a:srgbClr>
                  </a:gs>
                  <a:gs pos="50000">
                    <a:srgbClr val="0F6FC6">
                      <a:shade val="20000"/>
                      <a:satMod val="300000"/>
                    </a:srgbClr>
                  </a:gs>
                  <a:gs pos="79000">
                    <a:srgbClr val="0F6FC6">
                      <a:tint val="52000"/>
                      <a:satMod val="300000"/>
                    </a:srgbClr>
                  </a:gs>
                  <a:gs pos="100000">
                    <a:srgbClr val="0F6FC6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onstantia"/>
            </a:endParaRPr>
          </a:p>
        </p:txBody>
      </p:sp>
      <p:pic>
        <p:nvPicPr>
          <p:cNvPr id="7" name="Рисунок 6" descr="tsar_pushka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1496" y="4429133"/>
            <a:ext cx="2408819" cy="1943113"/>
          </a:xfrm>
          <a:prstGeom prst="rect">
            <a:avLst/>
          </a:prstGeom>
        </p:spPr>
      </p:pic>
      <p:pic>
        <p:nvPicPr>
          <p:cNvPr id="8" name="Рисунок 7" descr="sou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4357695"/>
            <a:ext cx="2286000" cy="2028825"/>
          </a:xfrm>
          <a:prstGeom prst="rect">
            <a:avLst/>
          </a:prstGeom>
        </p:spPr>
      </p:pic>
      <p:pic>
        <p:nvPicPr>
          <p:cNvPr id="9" name="Рисунок 8" descr="122-2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24629" y="4500570"/>
            <a:ext cx="2154497" cy="1857388"/>
          </a:xfrm>
          <a:prstGeom prst="rect">
            <a:avLst/>
          </a:prstGeom>
        </p:spPr>
      </p:pic>
      <p:pic>
        <p:nvPicPr>
          <p:cNvPr id="10" name="Рисунок 9" descr="bolt_foto_lar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810644" y="4500571"/>
            <a:ext cx="1857356" cy="1828801"/>
          </a:xfrm>
          <a:prstGeom prst="rect">
            <a:avLst/>
          </a:prstGeom>
        </p:spPr>
      </p:pic>
      <p:pic>
        <p:nvPicPr>
          <p:cNvPr id="11" name="Picture 23" descr="анимашка, анимация, собака-клоун держит в зубах шляпу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81620" y="2857496"/>
            <a:ext cx="1674812" cy="27305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7569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38778E-17 C -0.00399 -0.01527 -0.00468 -0.03217 0.00452 -0.04444 C 0.00868 -0.06088 0.02014 -0.07199 0.03177 -0.0787 C 0.04011 -0.08356 0.04566 -0.08102 0.05452 -0.09282 C 0.06042 -0.10069 0.06632 -0.10439 0.07431 -0.10694 C 0.09775 -0.12569 0.11962 -0.14745 0.14393 -0.16365 C 0.15313 -0.1699 0.16233 -0.17939 0.17275 -0.18171 C 0.18039 -0.18356 0.18785 -0.18588 0.19549 -0.18773 C 0.21059 -0.19814 0.23021 -0.20139 0.24688 -0.20393 C 0.26962 -0.20324 0.29236 -0.20301 0.31511 -0.20185 C 0.32292 -0.20139 0.32969 -0.19421 0.33785 -0.19189 C 0.34323 -0.18703 0.34966 -0.18541 0.35452 -0.17963 C 0.36771 -0.16365 0.35834 -0.17106 0.36962 -0.16365 C 0.37066 -0.16157 0.37136 -0.15926 0.37275 -0.1574 C 0.37396 -0.15578 0.37604 -0.15532 0.37726 -0.15347 C 0.3783 -0.15185 0.37813 -0.1493 0.37882 -0.14745 C 0.38056 -0.14328 0.38282 -0.13935 0.3849 -0.13518 C 0.38768 -0.12963 0.39289 -0.12662 0.39549 -0.12106 C 0.39775 -0.11574 0.40295 -0.10509 0.40295 -0.10509 C 0.40382 -0.09907 0.40608 -0.09305 0.40608 -0.0868 C 0.40608 -0.06736 0.40434 -0.05717 0.40157 -0.04027 C 0.40052 -0.03379 0.39879 -0.02314 0.39549 -0.01805 C 0.39289 -0.01412 0.38907 -0.0118 0.38629 -0.0081 C 0.37466 0.00741 0.36476 0.02153 0.34844 0.02824 C 0.33802 0.03797 0.32552 0.0338 0.31354 0.03241 C 0.30591 0.02894 0.3 0.02431 0.29236 0.02037 C 0.28768 0.01366 0.28264 0.00996 0.27882 0.00209 C 0.27674 -0.00231 0.27674 -0.0081 0.27431 -0.01203 C 0.2717 -0.01643 0.26511 -0.02407 0.26511 -0.02407 C 0.25955 -0.04652 0.26354 -0.03727 0.25452 -0.05254 C 0.25243 -0.06064 0.25052 -0.06852 0.24844 -0.07662 C 0.24792 -0.0787 0.2474 -0.08078 0.24688 -0.08287 C 0.24636 -0.08495 0.24549 -0.08889 0.24549 -0.08889 C 0.24601 -0.09953 0.24497 -0.11064 0.24688 -0.12106 C 0.24723 -0.12314 0.25018 -0.12199 0.25157 -0.12314 C 0.25278 -0.12407 0.25365 -0.12569 0.25452 -0.12731 C 0.2599 -0.13796 0.2592 -0.14027 0.26823 -0.14745 C 0.27552 -0.1625 0.26476 -0.14213 0.28021 -0.16157 C 0.29045 -0.17453 0.30226 -0.18009 0.31511 -0.18773 C 0.33143 -0.19745 0.34566 -0.21203 0.36354 -0.2162 C 0.36858 -0.21944 0.37379 -0.22291 0.37882 -0.22615 C 0.38577 -0.23055 0.39393 -0.22916 0.40157 -0.23032 C 0.41511 -0.2324 0.41407 -0.23264 0.43021 -0.23634 C 0.46789 -0.23379 0.50469 -0.2375 0.54236 -0.24027 C 0.55191 -0.24467 0.56389 -0.24375 0.57275 -0.25046 C 0.57587 -0.25277 0.57882 -0.25578 0.58177 -0.25856 C 0.58386 -0.26041 0.58785 -0.26458 0.58785 -0.26458 C 0.59497 -0.2875 0.59688 -0.28264 0.61667 -0.28472 C 0.61962 -0.28611 0.62257 -0.28819 0.6257 -0.28889 C 0.63125 -0.29027 0.64236 -0.29282 0.64236 -0.29282 C 0.65 -0.29791 0.65521 -0.30486 0.66216 -0.31111 C 0.68056 -0.30602 0.7066 -0.31203 0.72431 -0.31296 C 0.73282 -0.325 0.74236 -0.33148 0.74236 -0.35139 " pathEditMode="relative" ptsTypes="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18 -0.1 C 0.05 -0.10694 0.05868 -0.10995 0.06788 -0.11204 C 0.09062 -0.12454 0.11614 -0.12569 0.13906 -0.13843 C 0.15677 -0.13727 0.16753 -0.1375 0.18281 -0.13218 C 0.20711 -0.13449 0.23038 -0.14028 0.25434 -0.14444 C 0.26493 -0.14931 0.2743 -0.15648 0.28455 -0.1625 C 0.29062 -0.1662 0.28802 -0.16273 0.29514 -0.16875 C 0.29982 -0.17292 0.30399 -0.18264 0.30711 -0.18889 C 0.30764 -0.19167 0.30868 -0.19421 0.30868 -0.19699 C 0.30868 -0.20648 0.30816 -0.21597 0.30711 -0.22523 C 0.3059 -0.24074 0.29201 -0.25162 0.28455 -0.26157 C 0.2717 -0.27847 0.28246 -0.27454 0.26493 -0.28171 C 0.25503 -0.29468 0.22257 -0.29491 0.2118 -0.29583 C 0.18541 -0.30324 0.15399 -0.30116 0.12847 -0.30208 C 0.11493 -0.3037 0.10347 -0.30741 0.09062 -0.30995 C 0.07274 -0.31366 0.05416 -0.31481 0.03611 -0.3162 C 0.01892 -0.32153 0.03819 -0.31597 -0.00035 -0.32014 C -0.01563 -0.32176 -0.03056 -0.3294 -0.04566 -0.33218 C -0.07657 -0.33773 -0.10834 -0.33681 -0.1382 -0.35046 C -0.1533 -0.34352 -0.16164 -0.34028 -0.17761 -0.33843 C -0.19792 -0.33981 -0.21789 -0.34236 -0.2382 -0.34236 " pathEditMode="relative" rAng="0" ptsTypes="ffffffffffffffffffff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0.00578 C -0.02152 0.00648 -0.03923 0.00208 -0.05486 0.00972 C -0.05972 0.01203 -0.06354 0.01736 -0.0684 0.0199 C -0.07135 0.02152 -0.0776 0.02384 -0.0776 0.02407 C -0.08958 0.03495 -0.10468 0.03541 -0.1184 0.04004 C -0.18211 0.03727 -0.14913 0.04375 -0.17447 0.03194 C -0.20364 0.03356 -0.22604 0.03588 -0.25486 0.03402 C -0.26388 0.03217 -0.27673 0.03171 -0.28507 0.02592 C -0.30138 0.01458 -0.31805 0.00324 -0.33507 -0.00648 C -0.3434 -0.01135 -0.34895 -0.01968 -0.35781 -0.02269 C -0.36284 -0.02709 -0.36718 -0.03195 -0.37291 -0.03473 C -0.38194 -0.04607 -0.36944 -0.03148 -0.38055 -0.04074 C -0.38333 -0.04306 -0.38732 -0.05301 -0.38819 -0.05486 C -0.39079 -0.06598 -0.38784 -0.05625 -0.3927 -0.06505 C -0.39496 -0.06898 -0.39878 -0.07709 -0.39878 -0.07686 C -0.40312 -0.09514 -0.40104 -0.08519 -0.40486 -0.10741 C -0.40434 -0.1176 -0.40486 -0.12778 -0.40329 -0.13773 C -0.40277 -0.14098 -0.4 -0.14283 -0.39878 -0.14584 C -0.39114 -0.16366 -0.37604 -0.18125 -0.36093 -0.1882 C -0.35364 -0.19792 -0.34427 -0.2044 -0.33507 -0.21042 C -0.33125 -0.21574 -0.32725 -0.21574 -0.32291 -0.22061 C -0.31319 -0.23172 -0.31579 -0.22709 -0.30486 -0.23264 C -0.27239 -0.24931 -0.27066 -0.24514 -0.22604 -0.24676 C -0.22083 -0.24861 -0.21597 -0.2507 -0.21093 -0.25278 C -0.1585 -0.25093 -0.17222 -0.25834 -0.14427 -0.23866 C -0.14097 -0.2301 -0.13559 -0.22361 -0.13055 -0.21644 C -0.12708 -0.19468 -0.1243 -0.1625 -0.1335 -0.14375 C -0.13402 -0.13426 -0.13385 -0.12477 -0.13507 -0.11551 C -0.13541 -0.1125 -0.1375 -0.11019 -0.13819 -0.10741 C -0.13975 -0.10093 -0.14027 -0.09398 -0.14114 -0.08727 C -0.14218 -0.07917 -0.14305 -0.06505 -0.14566 -0.05695 C -0.14739 -0.05139 -0.15382 -0.04398 -0.15625 -0.03866 C -0.16163 -0.02732 -0.16909 -0.01505 -0.17899 -0.01042 C -0.18611 -0.00162 -0.17708 -0.01181 -0.18958 -0.00232 C -0.19878 0.00463 -0.20798 0.01759 -0.2184 0.02176 C -0.22986 0.0324 -0.24166 0.03842 -0.25486 0.04398 C -0.27239 0.05139 -0.24513 0.03958 -0.26388 0.05023 C -0.26666 0.05185 -0.27951 0.05393 -0.28055 0.05416 C -0.30173 0.06389 -0.32691 0.05486 -0.34878 0.05023 C -0.36041 0.03981 -0.35416 0.04305 -0.36684 0.04004 C -0.37343 0.03449 -0.38072 0.03032 -0.38819 0.02801 C -0.39496 0.01852 -0.40468 0.01689 -0.41388 0.01389 C -0.42048 0.0118 -0.42691 0.00787 -0.4335 0.00578 C -0.44461 0.00231 -0.45572 0.00046 -0.46684 -0.00232 C -0.49045 -0.00116 -0.5059 -0.00023 -0.5276 -0.0044 C -0.53159 -0.00625 -0.53524 -0.00834 -0.53958 -0.00834 " pathEditMode="relative" rAng="0" ptsTypes="ffff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38 0.05857 C 0.01458 0.01737 -0.02656 -4.07407E-6 -0.05608 -0.0162 C -0.06701 -0.02222 -0.08142 -0.025 -0.09097 -0.03426 C -0.11615 -0.05856 -0.14688 -0.07592 -0.17431 -0.0949 C -0.18212 -0.10046 -0.20573 -0.12199 -0.2151 -0.12523 C -0.23212 -0.14027 -0.24948 -0.14213 -0.26962 -0.14537 C -0.30382 -0.15115 -0.28351 -0.14861 -0.31667 -0.15162 C -0.33854 -0.15069 -0.35868 -0.15463 -0.37882 -0.14537 C -0.38455 -0.13981 -0.38924 -0.13148 -0.39549 -0.12731 C -0.40486 -0.12106 -0.41545 -0.11736 -0.42569 -0.11527 C -0.42969 -0.11342 -0.43438 -0.11412 -0.43785 -0.11111 C -0.43924 -0.10995 -0.43854 -0.10694 -0.43941 -0.10509 C -0.4401 -0.10347 -0.44132 -0.10231 -0.44236 -0.10092 C -0.44462 -0.09004 -0.44566 -0.08263 -0.45156 -0.07476 C -0.46094 -0.04884 -0.48333 -0.03842 -0.49705 -0.0162 C -0.51962 0.02014 -0.5349 0.06459 -0.54097 0.11112 C -0.54149 0.12385 -0.54097 0.13681 -0.54236 0.14954 C -0.54253 0.15139 -0.54549 0.15162 -0.54549 0.15348 C -0.54549 0.16713 -0.54306 0.16551 -0.53628 0.1676 C -0.46059 0.1669 -0.38472 0.1669 -0.30903 0.16574 C -0.28177 0.16528 -0.2566 0.15556 -0.23038 0.14746 C -0.2217 0.14491 -0.20556 0.14445 -0.19705 0.13727 C -0.17292 0.11713 -0.14844 0.10093 -0.12274 0.08473 C -0.10451 0.07315 -0.08281 0.0544 -0.06372 0.04653 C -0.05642 0.04005 -0.04878 0.0375 -0.04097 0.03241 C -0.03767 0.02801 -0.03003 0.01922 -0.02569 0.01621 C -0.02292 0.01436 -0.01962 0.01343 -0.01667 0.01204 C -0.01285 0.01019 -0.0099 0.00602 -0.00608 0.00394 C 0.00017 0.00047 -0.00313 0.00417 2.77778E-7 -4.07407E-6 " pathEditMode="relative" rAng="0" ptsTypes="ffffffffffffffffffffffffffff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8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2596" y="214290"/>
            <a:ext cx="10001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solidFill>
                  <a:srgbClr val="04617B">
                    <a:lumMod val="75000"/>
                  </a:srgbClr>
                </a:solidFill>
                <a:latin typeface="Constantia"/>
              </a:rPr>
              <a:t>т</a:t>
            </a:r>
            <a:endParaRPr lang="ru-RU" sz="8800" dirty="0">
              <a:solidFill>
                <a:srgbClr val="04617B">
                  <a:lumMod val="75000"/>
                </a:srgbClr>
              </a:solidFill>
              <a:latin typeface="Constantia"/>
            </a:endParaRPr>
          </a:p>
        </p:txBody>
      </p:sp>
      <p:pic>
        <p:nvPicPr>
          <p:cNvPr id="3" name="Рисунок 2" descr="0_4f1d_5b31d512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8282" y="1552622"/>
            <a:ext cx="1793870" cy="2270722"/>
          </a:xfrm>
          <a:prstGeom prst="rect">
            <a:avLst/>
          </a:prstGeom>
        </p:spPr>
      </p:pic>
      <p:pic>
        <p:nvPicPr>
          <p:cNvPr id="4" name="Рисунок 3" descr="1ee74ac14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81752" y="1643050"/>
            <a:ext cx="1785950" cy="2163112"/>
          </a:xfrm>
          <a:prstGeom prst="rect">
            <a:avLst/>
          </a:prstGeom>
        </p:spPr>
      </p:pic>
      <p:pic>
        <p:nvPicPr>
          <p:cNvPr id="5" name="Рисунок 4" descr="10_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2860" y="1643050"/>
            <a:ext cx="1771190" cy="2143140"/>
          </a:xfrm>
          <a:prstGeom prst="rect">
            <a:avLst/>
          </a:prstGeom>
        </p:spPr>
      </p:pic>
      <p:pic>
        <p:nvPicPr>
          <p:cNvPr id="6" name="Рисунок 5" descr="64213_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4500570"/>
            <a:ext cx="2233602" cy="1928826"/>
          </a:xfrm>
          <a:prstGeom prst="rect">
            <a:avLst/>
          </a:prstGeom>
        </p:spPr>
      </p:pic>
      <p:pic>
        <p:nvPicPr>
          <p:cNvPr id="7" name="Рисунок 6" descr="10127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53422" y="1643050"/>
            <a:ext cx="2000296" cy="2143140"/>
          </a:xfrm>
          <a:prstGeom prst="rect">
            <a:avLst/>
          </a:prstGeom>
        </p:spPr>
      </p:pic>
      <p:pic>
        <p:nvPicPr>
          <p:cNvPr id="8" name="Рисунок 7" descr="905131_0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02668" y="4500571"/>
            <a:ext cx="2065332" cy="1961695"/>
          </a:xfrm>
          <a:prstGeom prst="rect">
            <a:avLst/>
          </a:prstGeom>
        </p:spPr>
      </p:pic>
      <p:pic>
        <p:nvPicPr>
          <p:cNvPr id="9" name="Рисунок 8" descr="58319059_RAZNOE_14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809984" y="4500570"/>
            <a:ext cx="2357454" cy="1950048"/>
          </a:xfrm>
          <a:prstGeom prst="rect">
            <a:avLst/>
          </a:prstGeom>
        </p:spPr>
      </p:pic>
      <p:pic>
        <p:nvPicPr>
          <p:cNvPr id="10" name="Рисунок 9" descr="china_ztz99_0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10314" y="4500571"/>
            <a:ext cx="2214578" cy="1965171"/>
          </a:xfrm>
          <a:prstGeom prst="rect">
            <a:avLst/>
          </a:prstGeom>
        </p:spPr>
      </p:pic>
      <p:pic>
        <p:nvPicPr>
          <p:cNvPr id="11" name="Picture 36" descr="DAFFY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81357" y="2000240"/>
            <a:ext cx="231106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168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инус 1"/>
          <p:cNvSpPr/>
          <p:nvPr/>
        </p:nvSpPr>
        <p:spPr>
          <a:xfrm>
            <a:off x="1095340" y="1500174"/>
            <a:ext cx="9858444" cy="42862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latin typeface="Constanti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23728" y="314623"/>
            <a:ext cx="6142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all" dirty="0">
                <a:ln w="0"/>
                <a:gradFill flip="none">
                  <a:gsLst>
                    <a:gs pos="0">
                      <a:srgbClr val="0F6FC6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0F6FC6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0F6FC6">
                        <a:shade val="65000"/>
                        <a:satMod val="130000"/>
                      </a:srgbClr>
                    </a:gs>
                    <a:gs pos="92000">
                      <a:srgbClr val="0F6FC6">
                        <a:shade val="50000"/>
                        <a:satMod val="120000"/>
                      </a:srgbClr>
                    </a:gs>
                    <a:gs pos="100000">
                      <a:srgbClr val="0F6FC6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nstantia"/>
              </a:rPr>
              <a:t>Т</a:t>
            </a:r>
            <a:endParaRPr lang="ru-RU" sz="5400" b="1" cap="all" dirty="0">
              <a:ln w="0"/>
              <a:gradFill flip="none">
                <a:gsLst>
                  <a:gs pos="0">
                    <a:srgbClr val="0F6FC6">
                      <a:tint val="75000"/>
                      <a:shade val="75000"/>
                      <a:satMod val="170000"/>
                    </a:srgbClr>
                  </a:gs>
                  <a:gs pos="49000">
                    <a:srgbClr val="0F6FC6">
                      <a:tint val="88000"/>
                      <a:shade val="65000"/>
                      <a:satMod val="172000"/>
                    </a:srgbClr>
                  </a:gs>
                  <a:gs pos="50000">
                    <a:srgbClr val="0F6FC6">
                      <a:shade val="65000"/>
                      <a:satMod val="130000"/>
                    </a:srgbClr>
                  </a:gs>
                  <a:gs pos="92000">
                    <a:srgbClr val="0F6FC6">
                      <a:shade val="50000"/>
                      <a:satMod val="120000"/>
                    </a:srgbClr>
                  </a:gs>
                  <a:gs pos="100000">
                    <a:srgbClr val="0F6FC6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nstantia"/>
            </a:endParaRPr>
          </a:p>
        </p:txBody>
      </p:sp>
      <p:pic>
        <p:nvPicPr>
          <p:cNvPr id="8" name="Рисунок 7" descr="hohmodrom_CHernaja%20tuc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4943474"/>
            <a:ext cx="2214578" cy="1914526"/>
          </a:xfrm>
          <a:prstGeom prst="flowChartAlternateProcess">
            <a:avLst/>
          </a:prstGeom>
        </p:spPr>
      </p:pic>
      <p:pic>
        <p:nvPicPr>
          <p:cNvPr id="10" name="Рисунок 9" descr="2007-06-04_000256_image0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38612" y="4963778"/>
            <a:ext cx="1555814" cy="1894223"/>
          </a:xfrm>
          <a:prstGeom prst="flowChartAlternateProcess">
            <a:avLst/>
          </a:prstGeom>
        </p:spPr>
      </p:pic>
      <p:pic>
        <p:nvPicPr>
          <p:cNvPr id="12" name="Рисунок 11" descr="trus%20shov%20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67768" y="5000612"/>
            <a:ext cx="1857388" cy="1857388"/>
          </a:xfrm>
          <a:prstGeom prst="flowChartAlternateProcess">
            <a:avLst/>
          </a:prstGeom>
        </p:spPr>
      </p:pic>
      <p:pic>
        <p:nvPicPr>
          <p:cNvPr id="13" name="Рисунок 12" descr="3325902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81752" y="4982428"/>
            <a:ext cx="1714480" cy="1875572"/>
          </a:xfrm>
          <a:prstGeom prst="flowChartAlternateProcess">
            <a:avLst/>
          </a:prstGeom>
        </p:spPr>
      </p:pic>
      <p:pic>
        <p:nvPicPr>
          <p:cNvPr id="15" name="Рисунок 14" descr="mptron (25)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53000" y="2190741"/>
            <a:ext cx="2071694" cy="276225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157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00781 -0.41991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612 -0.1125 L 0.48612 -0.445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C -0.0085 -0.01134 -3.33333E-6 -0.00208 -0.01059 -0.0081 C -0.01736 -0.01203 -0.02309 -0.01736 -0.03038 -0.02014 C -0.03541 -0.02731 -0.04201 -0.0243 -0.04843 -0.02824 C -0.06684 -0.03912 -0.08645 -0.04236 -0.10607 -0.04838 C -0.11319 -0.05856 -0.13281 -0.06319 -0.14236 -0.06458 C -0.15052 -0.06828 -0.15642 -0.07453 -0.1651 -0.07685 C -0.17291 -0.08194 -0.18107 -0.08333 -0.18941 -0.0868 C -0.20902 -0.08564 -0.21701 -0.08518 -0.23333 -0.08078 C -0.24791 -0.07129 -0.24739 -0.075 -0.26961 -0.07685 C -0.27986 -0.08078 -0.29097 -0.0831 -0.30156 -0.08495 C -0.31406 -0.09004 -0.32639 -0.09467 -0.33941 -0.09699 C -0.36545 -0.09583 -0.38211 -0.09791 -0.40451 -0.09097 C -0.40955 -0.0875 -0.41302 -0.08333 -0.41823 -0.08078 C -0.43246 -0.06713 -0.42482 -0.07314 -0.44097 -0.06273 C -0.44496 -0.06018 -0.44809 -0.05602 -0.45156 -0.05254 C -0.45312 -0.05115 -0.45607 -0.04838 -0.45607 -0.04838 C -0.46128 -0.03773 -0.46145 -0.02546 -0.45295 -0.01828 C -0.44566 -0.00277 -0.43229 -0.00926 -0.41823 -0.0081 C -0.41614 -0.00602 -0.41389 -0.00463 -0.41215 -0.00208 C -0.40972 0.00162 -0.40868 0.00672 -0.40607 0.01019 C -0.39861 0.01991 -0.39201 0.02686 -0.38177 0.03033 C -0.37083 0.03982 -0.35833 0.04098 -0.34548 0.04236 C -0.32291 0.05 -0.29826 0.04537 -0.27569 0.04445 C -0.24652 0.04051 -0.21701 0.03866 -0.18784 0.03635 C -0.171 0.02176 -0.13732 0.02408 -0.11823 0.02223 C -0.10955 0.02061 -0.10868 0.02223 -0.10295 0.01621 C -0.10191 0.01505 -0.10139 0.01273 -0.1 0.01204 C -0.08819 0.00533 -0.06632 0.00162 -0.05295 1.11111E-6 C -0.03889 -0.00185 -0.01059 -0.00393 -0.01059 -0.00393 C -0.00711 -0.00254 -0.00364 0.00047 -3.33333E-6 1.11111E-6 C 0.00295 -0.00023 0.00486 -0.00463 0.00764 -0.00602 C 0.01198 -0.00833 0.01667 -0.00926 0.02118 -0.01018 C 0.03386 -0.01296 0.05313 -0.01342 0.06372 -0.01412 C 0.0757 -0.01689 0.08698 -0.02291 0.09844 -0.02824 C 0.10348 -0.03495 0.10938 -0.0412 0.11511 -0.04652 C 0.12622 -0.06782 0.15226 -0.06921 0.16962 -0.07268 C 0.17639 -0.07407 0.18264 -0.07708 0.18941 -0.0787 C 0.19584 -0.08773 0.20591 -0.08472 0.21372 -0.09097 C 0.21736 -0.09398 0.22049 -0.09838 0.22431 -0.10092 C 0.22709 -0.10277 0.23056 -0.10301 0.23334 -0.10509 C 0.23438 -0.10578 0.23525 -0.10648 0.23629 -0.10717 " pathEditMode="relative" ptsTypes="ffffffffffffffffffffffffff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C -0.0085 -0.00764 -0.01579 -0.01597 -0.02569 -0.02014 C -0.03159 -0.02824 -0.03767 -0.03657 -0.04392 -0.04444 C -0.04565 -0.05185 -0.05451 -0.06273 -0.05451 -0.06273 C -0.05763 -0.07639 -0.05295 -0.06065 -0.0651 -0.07685 C -0.07065 -0.08426 -0.07638 -0.09051 -0.08333 -0.09491 C -0.09236 -0.10764 -0.1052 -0.11921 -0.11805 -0.12315 C -0.13229 -0.12245 -0.14652 -0.12338 -0.16059 -0.1213 C -0.16527 -0.1206 -0.16961 -0.1169 -0.17413 -0.11505 C -0.17725 -0.11366 -0.18333 -0.11111 -0.18333 -0.11111 C -0.18923 -0.10324 -0.19409 -0.09444 -0.2 -0.08681 C -0.2026 -0.07569 -0.20972 -0.06759 -0.21666 -0.06065 C -0.22361 -0.04167 -0.23784 -0.03079 -0.25 -0.01829 C -0.25329 -0.0037 -0.26631 0.00394 -0.27569 0.01019 C -0.27725 0.01134 -0.27847 0.01366 -0.2802 0.01412 C -0.28715 0.0162 -0.30138 0.01829 -0.30138 0.01829 C -0.3092 0.02153 -0.31649 0.02731 -0.32413 0.03032 C -0.33298 0.0338 -0.34236 0.03426 -0.35138 0.03634 C -0.36145 0.03866 -0.36788 0.04097 -0.37864 0.04236 C -0.39913 0.05139 -0.41215 0.03704 -0.42864 0.02616 C -0.43315 0.02315 -0.43906 0.02222 -0.44392 0.02014 C -0.44722 0.01574 -0.4493 0.00995 -0.45295 0.00602 C -0.45347 0.00532 -0.46128 0.00231 -0.46197 0.00208 C -0.46857 -0.00116 -0.46979 -0.00208 -0.47569 -0.00602 C -0.48125 -0.01389 -0.48645 -0.01782 -0.49392 -0.02014 C -0.4967 -0.03218 -0.50121 -0.03218 -0.51059 -0.03843 C -0.52048 -0.04491 -0.51979 -0.04769 -0.53177 -0.05046 C -0.54548 -0.06296 -0.52465 -0.04514 -0.54392 -0.05648 C -0.54618 -0.05787 -0.54774 -0.06134 -0.55 -0.06273 C -0.55225 -0.06412 -0.55503 -0.06389 -0.55746 -0.06458 C -0.55902 -0.06505 -0.56059 -0.06574 -0.56197 -0.06667 C -0.57899 -0.07778 -0.55677 -0.06412 -0.56961 -0.07477 C -0.57031 -0.07546 -0.57777 -0.07847 -0.57864 -0.0787 C -0.58333 -0.08287 -0.58715 -0.08449 -0.59236 -0.08681 C -0.59531 -0.08819 -0.60138 -0.09097 -0.60138 -0.09097 C -0.61163 -0.08148 -0.60156 -0.08889 -0.62413 -0.08889 C -0.64027 -0.08889 -0.65642 -0.0875 -0.67256 -0.08681 C -0.67465 -0.08611 -0.67656 -0.08519 -0.67864 -0.08495 C -0.68472 -0.08403 -0.69079 -0.08426 -0.69687 -0.08287 C -0.70156 -0.08171 -0.7059 -0.0787 -0.71059 -0.07685 C -0.71944 -0.06898 -0.72204 -0.06505 -0.73177 -0.06273 C -0.73593 -0.05671 -0.74114 -0.05116 -0.74687 -0.04838 C -0.75243 -0.04282 -0.75572 -0.03681 -0.76059 -0.03032 C -0.7684 -0.01991 -0.76805 -0.02477 -0.76805 -0.01829 " pathEditMode="relative" ptsTypes="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09720" y="0"/>
            <a:ext cx="207170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 err="1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F6FC6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0F6FC6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nstantia"/>
              </a:rPr>
              <a:t>п</a:t>
            </a:r>
            <a:endParaRPr lang="ru-RU" sz="6600" b="1" spc="300" dirty="0">
              <a:ln w="11430" cmpd="sng">
                <a:solidFill>
                  <a:srgbClr val="0F6FC6">
                    <a:tint val="10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0F6FC6">
                      <a:tint val="83000"/>
                      <a:shade val="100000"/>
                      <a:satMod val="200000"/>
                    </a:srgbClr>
                  </a:gs>
                  <a:gs pos="75000">
                    <a:srgbClr val="0F6FC6">
                      <a:tint val="100000"/>
                      <a:shade val="50000"/>
                      <a:satMod val="150000"/>
                    </a:srgbClr>
                  </a:gs>
                </a:gsLst>
                <a:lin ang="5400000"/>
              </a:gradFill>
              <a:effectLst>
                <a:glow rad="45500">
                  <a:srgbClr val="0F6FC6">
                    <a:satMod val="220000"/>
                    <a:alpha val="35000"/>
                  </a:srgbClr>
                </a:glow>
              </a:effectLst>
              <a:latin typeface="Constant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24892" y="214290"/>
            <a:ext cx="17145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spc="300" dirty="0">
                <a:ln w="11430" cmpd="sng">
                  <a:solidFill>
                    <a:srgbClr val="0F6FC6">
                      <a:tint val="10000"/>
                    </a:srgb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0F6FC6">
                        <a:tint val="83000"/>
                        <a:shade val="100000"/>
                        <a:satMod val="200000"/>
                      </a:srgbClr>
                    </a:gs>
                    <a:gs pos="75000">
                      <a:srgbClr val="0F6FC6">
                        <a:tint val="100000"/>
                        <a:shade val="50000"/>
                        <a:satMod val="150000"/>
                      </a:srgbClr>
                    </a:gs>
                  </a:gsLst>
                  <a:lin ang="5400000"/>
                </a:gradFill>
                <a:effectLst>
                  <a:glow rad="45500">
                    <a:srgbClr val="0F6FC6">
                      <a:satMod val="220000"/>
                      <a:alpha val="35000"/>
                    </a:srgbClr>
                  </a:glow>
                </a:effectLst>
                <a:latin typeface="Constantia"/>
              </a:rPr>
              <a:t>т</a:t>
            </a:r>
          </a:p>
        </p:txBody>
      </p:sp>
      <p:pic>
        <p:nvPicPr>
          <p:cNvPr id="10" name="Рисунок 9" descr="firewor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4431" y="5000636"/>
            <a:ext cx="2195511" cy="1512838"/>
          </a:xfrm>
          <a:prstGeom prst="rect">
            <a:avLst/>
          </a:prstGeom>
        </p:spPr>
      </p:pic>
      <p:pic>
        <p:nvPicPr>
          <p:cNvPr id="11" name="Рисунок 10" descr="imagesCADDTQ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1554" y="1357298"/>
            <a:ext cx="2278738" cy="1643074"/>
          </a:xfrm>
          <a:prstGeom prst="rect">
            <a:avLst/>
          </a:prstGeom>
        </p:spPr>
      </p:pic>
      <p:pic>
        <p:nvPicPr>
          <p:cNvPr id="13" name="Рисунок 12" descr="so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4430" y="3143249"/>
            <a:ext cx="2071702" cy="1711833"/>
          </a:xfrm>
          <a:prstGeom prst="rect">
            <a:avLst/>
          </a:prstGeom>
        </p:spPr>
      </p:pic>
      <p:pic>
        <p:nvPicPr>
          <p:cNvPr id="14" name="Рисунок 13" descr="TM-33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81554" y="-214338"/>
            <a:ext cx="2186002" cy="1500198"/>
          </a:xfrm>
          <a:prstGeom prst="rect">
            <a:avLst/>
          </a:prstGeom>
        </p:spPr>
      </p:pic>
      <p:pic>
        <p:nvPicPr>
          <p:cNvPr id="12" name="Picture 4" descr="12m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3514" y="2786058"/>
            <a:ext cx="345851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8626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038 0.0544 L -0.37031 0.14375 C -0.37934 0.1625 -0.38438 0.19051 -0.38438 0.21968 C -0.38438 0.25301 -0.37934 0.27963 -0.37031 0.29838 L -0.33038 0.38773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-0.08032 L 0.34705 0.150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795 -0.0757 L -0.36788 0.01365 C -0.37691 0.0324 -0.38194 0.06041 -0.38194 0.08958 C -0.38194 0.12291 -0.37691 0.14953 -0.36788 0.16828 L -0.32795 0.25763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1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62 -0.11875 L 0.32014 0.0175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88863" y="2967335"/>
            <a:ext cx="614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Т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81225" y="2143116"/>
            <a:ext cx="1428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Т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310711" y="928670"/>
            <a:ext cx="8572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Т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3389" y="4357694"/>
            <a:ext cx="12144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Т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1" y="5429264"/>
            <a:ext cx="1428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Т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38546" y="78579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П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67108" y="3714752"/>
            <a:ext cx="12144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П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68440" y="5621636"/>
            <a:ext cx="7473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П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81490" y="3099098"/>
            <a:ext cx="7473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П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24760" y="1857364"/>
            <a:ext cx="857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rgbClr val="009DD9">
                        <a:tint val="70000"/>
                        <a:satMod val="245000"/>
                      </a:srgbClr>
                    </a:gs>
                    <a:gs pos="75000">
                      <a:srgbClr val="009DD9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009DD9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nstantia"/>
              </a:rPr>
              <a:t>П</a:t>
            </a:r>
            <a:endParaRPr lang="ru-RU" sz="5400" b="1" dirty="0">
              <a:ln w="11430"/>
              <a:gradFill>
                <a:gsLst>
                  <a:gs pos="0">
                    <a:srgbClr val="009DD9">
                      <a:tint val="70000"/>
                      <a:satMod val="245000"/>
                    </a:srgbClr>
                  </a:gs>
                  <a:gs pos="75000">
                    <a:srgbClr val="009DD9">
                      <a:tint val="90000"/>
                      <a:shade val="60000"/>
                      <a:satMod val="240000"/>
                    </a:srgbClr>
                  </a:gs>
                  <a:gs pos="100000">
                    <a:srgbClr val="009DD9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nstantia"/>
            </a:endParaRPr>
          </a:p>
        </p:txBody>
      </p:sp>
      <p:pic>
        <p:nvPicPr>
          <p:cNvPr id="15" name="Picture 58" descr="0_1df4_10cc8ca3_L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16" y="4643446"/>
            <a:ext cx="2285992" cy="221455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485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4100" y="1142984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09918" y="1142984"/>
            <a:ext cx="785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Constantia"/>
              </a:rPr>
              <a:t>Т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67438" y="1214422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А</a:t>
            </a:r>
            <a:endParaRPr lang="ru-RU" sz="66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81818" y="1214422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err="1">
                <a:solidFill>
                  <a:srgbClr val="7030A0"/>
                </a:solidFill>
                <a:latin typeface="Constantia"/>
              </a:rPr>
              <a:t>П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6976" y="3000372"/>
            <a:ext cx="857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У</a:t>
            </a:r>
            <a:endParaRPr lang="ru-RU" sz="66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1356" y="3000372"/>
            <a:ext cx="11430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Constantia"/>
              </a:rPr>
              <a:t>Т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24232" y="5072074"/>
            <a:ext cx="82908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Constantia"/>
              </a:rPr>
              <a:t>Т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66976" y="5072074"/>
            <a:ext cx="857256" cy="1149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И</a:t>
            </a:r>
            <a:endParaRPr lang="ru-RU" sz="66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96000" y="2857496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У</a:t>
            </a:r>
            <a:endParaRPr lang="ru-RU" sz="66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81753" y="5072074"/>
            <a:ext cx="8572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C00000"/>
                </a:solidFill>
                <a:latin typeface="Constantia"/>
              </a:rPr>
              <a:t>И</a:t>
            </a:r>
            <a:endParaRPr lang="ru-RU" sz="6600" b="1" dirty="0">
              <a:solidFill>
                <a:srgbClr val="C00000"/>
              </a:solidFill>
              <a:latin typeface="Constantia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81819" y="2857496"/>
            <a:ext cx="8572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Constantia"/>
              </a:rPr>
              <a:t>П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39008" y="5072074"/>
            <a:ext cx="10001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7030A0"/>
                </a:solidFill>
                <a:latin typeface="Constantia"/>
              </a:rPr>
              <a:t>П</a:t>
            </a:r>
            <a:endParaRPr lang="ru-RU" sz="6600" b="1" dirty="0">
              <a:solidFill>
                <a:srgbClr val="7030A0"/>
              </a:solidFill>
              <a:latin typeface="Constantia"/>
            </a:endParaRPr>
          </a:p>
        </p:txBody>
      </p:sp>
      <p:pic>
        <p:nvPicPr>
          <p:cNvPr id="14" name="Picture 33" descr="Чин-чин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702" y="285729"/>
            <a:ext cx="2000232" cy="2193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43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8415" y="1714488"/>
            <a:ext cx="10419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АТ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1818" y="1643050"/>
            <a:ext cx="1714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АП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8414" y="3500438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ИТ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81818" y="342900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ИП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81290" y="5500702"/>
            <a:ext cx="1143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dirty="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66976" y="5286388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УТ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4694" y="5214950"/>
            <a:ext cx="1357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7030A0"/>
                </a:solidFill>
                <a:latin typeface="Constantia"/>
              </a:rPr>
              <a:t>УП</a:t>
            </a:r>
            <a:endParaRPr lang="ru-RU" sz="5400" b="1" dirty="0">
              <a:solidFill>
                <a:srgbClr val="7030A0"/>
              </a:solidFill>
              <a:latin typeface="Constantia"/>
            </a:endParaRPr>
          </a:p>
        </p:txBody>
      </p:sp>
      <p:pic>
        <p:nvPicPr>
          <p:cNvPr id="10" name="Picture 63" descr="аватарки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64" y="3786190"/>
            <a:ext cx="17859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0792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Звуки п, 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п, т</dc:title>
  <dc:creator>Пользователь</dc:creator>
  <cp:lastModifiedBy>Пользователь</cp:lastModifiedBy>
  <cp:revision>1</cp:revision>
  <dcterms:created xsi:type="dcterms:W3CDTF">2017-12-18T17:11:45Z</dcterms:created>
  <dcterms:modified xsi:type="dcterms:W3CDTF">2017-12-18T17:12:26Z</dcterms:modified>
</cp:coreProperties>
</file>