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47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04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7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0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75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213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936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96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1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400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0FA59-120F-4407-955E-BCE900D9EF10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319DA-6A80-44F4-8124-B38438E8D3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4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Дикие животные и их детеныши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Презентация для подготовительной  группы</a:t>
            </a:r>
          </a:p>
          <a:p>
            <a:r>
              <a:rPr lang="ru-RU" dirty="0"/>
              <a:t> Дефектолог</a:t>
            </a:r>
            <a:r>
              <a:rPr lang="ru-RU"/>
              <a:t>: Афанасьева С.Н.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064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61" y="-232635"/>
            <a:ext cx="8546131" cy="6409598"/>
          </a:xfrm>
        </p:spPr>
      </p:pic>
    </p:spTree>
    <p:extLst>
      <p:ext uri="{BB962C8B-B14F-4D97-AF65-F5344CB8AC3E}">
        <p14:creationId xmlns:p14="http://schemas.microsoft.com/office/powerpoint/2010/main" val="3392111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74" y="-88610"/>
            <a:ext cx="10328857" cy="7746643"/>
          </a:xfrm>
        </p:spPr>
      </p:pic>
    </p:spTree>
    <p:extLst>
      <p:ext uri="{BB962C8B-B14F-4D97-AF65-F5344CB8AC3E}">
        <p14:creationId xmlns:p14="http://schemas.microsoft.com/office/powerpoint/2010/main" val="3943593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3" y="-265694"/>
            <a:ext cx="10599313" cy="7949485"/>
          </a:xfrm>
        </p:spPr>
      </p:pic>
    </p:spTree>
    <p:extLst>
      <p:ext uri="{BB962C8B-B14F-4D97-AF65-F5344CB8AC3E}">
        <p14:creationId xmlns:p14="http://schemas.microsoft.com/office/powerpoint/2010/main" val="289098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22" y="-445137"/>
            <a:ext cx="9258762" cy="6944072"/>
          </a:xfrm>
        </p:spPr>
      </p:pic>
    </p:spTree>
    <p:extLst>
      <p:ext uri="{BB962C8B-B14F-4D97-AF65-F5344CB8AC3E}">
        <p14:creationId xmlns:p14="http://schemas.microsoft.com/office/powerpoint/2010/main" val="3933750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094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10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17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Дикие животные и их детеныши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и их детеныши</dc:title>
  <dc:creator>GLOBUS</dc:creator>
  <cp:lastModifiedBy>Светлана</cp:lastModifiedBy>
  <cp:revision>3</cp:revision>
  <dcterms:created xsi:type="dcterms:W3CDTF">2017-06-10T10:05:26Z</dcterms:created>
  <dcterms:modified xsi:type="dcterms:W3CDTF">2017-12-18T14:34:13Z</dcterms:modified>
</cp:coreProperties>
</file>