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67" r:id="rId2"/>
    <p:sldId id="281" r:id="rId3"/>
    <p:sldId id="271" r:id="rId4"/>
    <p:sldId id="257" r:id="rId5"/>
    <p:sldId id="261" r:id="rId6"/>
    <p:sldId id="275" r:id="rId7"/>
    <p:sldId id="274" r:id="rId8"/>
    <p:sldId id="262" r:id="rId9"/>
    <p:sldId id="263" r:id="rId10"/>
    <p:sldId id="284" r:id="rId11"/>
    <p:sldId id="279" r:id="rId12"/>
    <p:sldId id="280" r:id="rId13"/>
    <p:sldId id="28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DAE7FE"/>
    <a:srgbClr val="C2D7FE"/>
    <a:srgbClr val="E7EAF9"/>
    <a:srgbClr val="D1D6F3"/>
    <a:srgbClr val="CCCCFF"/>
    <a:srgbClr val="FFFFFF"/>
    <a:srgbClr val="000066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72" autoAdjust="0"/>
    <p:restoredTop sz="94660"/>
  </p:normalViewPr>
  <p:slideViewPr>
    <p:cSldViewPr>
      <p:cViewPr varScale="1">
        <p:scale>
          <a:sx n="89" d="100"/>
          <a:sy n="89" d="100"/>
        </p:scale>
        <p:origin x="1334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02F6F-52F5-431B-B744-559FD7F098B4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B8143-CAA0-40E3-A652-97D3C17D04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944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B8143-CAA0-40E3-A652-97D3C17D044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457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B8143-CAA0-40E3-A652-97D3C17D044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23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B8143-CAA0-40E3-A652-97D3C17D044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52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4040D-3CAA-49BE-8819-E0770BB80CF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3394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99885-2E00-46A9-8C24-4BCB3C0E1A2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8263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3B832-7011-4D04-B7CD-2ED669234F6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7788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1B82B-7AC8-40F8-BCD3-CC2CEA225AB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366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1F0F0-9D9A-4614-90B9-D174B404FE8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9842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0BBBC-46B9-4859-AE98-0E4AAC779AE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012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7158-562A-48C2-B82E-59361F7FD8D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140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FBFB2-F11C-4070-AF96-907BE352FDED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946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82196-6620-4AD7-8AA3-60AA679315B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0622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5A0A6-46A7-45E9-BD46-597145A14A6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1582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5808-AFB1-47A8-A231-82C0BAAFDAF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7832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A8CF8-626D-4CC2-B1F2-8DF15212040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1724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30.jpeg"/><Relationship Id="rId7" Type="http://schemas.openxmlformats.org/officeDocument/2006/relationships/image" Target="../media/image16.pn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6.jpg"/><Relationship Id="rId5" Type="http://schemas.openxmlformats.org/officeDocument/2006/relationships/image" Target="../media/image8.png"/><Relationship Id="rId10" Type="http://schemas.openxmlformats.org/officeDocument/2006/relationships/image" Target="../media/image35.jpeg"/><Relationship Id="rId4" Type="http://schemas.openxmlformats.org/officeDocument/2006/relationships/image" Target="../media/image31.jpeg"/><Relationship Id="rId9" Type="http://schemas.openxmlformats.org/officeDocument/2006/relationships/image" Target="../media/image34.jpeg"/><Relationship Id="rId1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g"/><Relationship Id="rId7" Type="http://schemas.openxmlformats.org/officeDocument/2006/relationships/image" Target="../media/image44.jpg"/><Relationship Id="rId12" Type="http://schemas.openxmlformats.org/officeDocument/2006/relationships/image" Target="../media/image4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11" Type="http://schemas.openxmlformats.org/officeDocument/2006/relationships/image" Target="../media/image48.jpg"/><Relationship Id="rId5" Type="http://schemas.openxmlformats.org/officeDocument/2006/relationships/image" Target="../media/image42.jpg"/><Relationship Id="rId10" Type="http://schemas.openxmlformats.org/officeDocument/2006/relationships/image" Target="../media/image47.png"/><Relationship Id="rId4" Type="http://schemas.openxmlformats.org/officeDocument/2006/relationships/image" Target="../media/image41.jpg"/><Relationship Id="rId9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7" Type="http://schemas.openxmlformats.org/officeDocument/2006/relationships/image" Target="../media/image55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g"/><Relationship Id="rId5" Type="http://schemas.openxmlformats.org/officeDocument/2006/relationships/image" Target="../media/image53.jpg"/><Relationship Id="rId4" Type="http://schemas.openxmlformats.org/officeDocument/2006/relationships/image" Target="../media/image52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13" Type="http://schemas.openxmlformats.org/officeDocument/2006/relationships/image" Target="../media/image66.jpg"/><Relationship Id="rId3" Type="http://schemas.openxmlformats.org/officeDocument/2006/relationships/image" Target="../media/image56.jpg"/><Relationship Id="rId7" Type="http://schemas.openxmlformats.org/officeDocument/2006/relationships/image" Target="../media/image60.jpg"/><Relationship Id="rId12" Type="http://schemas.openxmlformats.org/officeDocument/2006/relationships/image" Target="../media/image65.jpg"/><Relationship Id="rId17" Type="http://schemas.openxmlformats.org/officeDocument/2006/relationships/image" Target="../media/image70.jp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g"/><Relationship Id="rId11" Type="http://schemas.openxmlformats.org/officeDocument/2006/relationships/image" Target="../media/image64.jpg"/><Relationship Id="rId5" Type="http://schemas.openxmlformats.org/officeDocument/2006/relationships/image" Target="../media/image58.jpg"/><Relationship Id="rId15" Type="http://schemas.openxmlformats.org/officeDocument/2006/relationships/image" Target="../media/image68.jpg"/><Relationship Id="rId10" Type="http://schemas.openxmlformats.org/officeDocument/2006/relationships/image" Target="../media/image63.jpg"/><Relationship Id="rId4" Type="http://schemas.openxmlformats.org/officeDocument/2006/relationships/image" Target="../media/image57.jpg"/><Relationship Id="rId9" Type="http://schemas.openxmlformats.org/officeDocument/2006/relationships/image" Target="../media/image62.jpg"/><Relationship Id="rId14" Type="http://schemas.openxmlformats.org/officeDocument/2006/relationships/image" Target="../media/image6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6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wmf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ДОМАШНИЕ ЖИВОТНЫЕ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56792"/>
            <a:ext cx="9144000" cy="442176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6093296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6600"/>
                </a:solidFill>
                <a:ea typeface="Batang" panose="02030600000101010101" pitchFamily="18" charset="-127"/>
                <a:cs typeface="Arial" panose="020B0604020202020204" pitchFamily="34" charset="0"/>
              </a:rPr>
              <a:t>ПРЕЗЕНТАЦИЯ  НОД.    </a:t>
            </a:r>
            <a:r>
              <a:rPr lang="ru-RU" b="1" dirty="0" smtClean="0">
                <a:solidFill>
                  <a:srgbClr val="006600"/>
                </a:solidFill>
                <a:ea typeface="Batang" panose="02030600000101010101" pitchFamily="18" charset="-127"/>
                <a:cs typeface="Arial" panose="020B0604020202020204" pitchFamily="34" charset="0"/>
              </a:rPr>
              <a:t>АВТОР</a:t>
            </a:r>
            <a:r>
              <a:rPr lang="ru-RU" b="1" dirty="0">
                <a:solidFill>
                  <a:srgbClr val="006600"/>
                </a:solidFill>
                <a:ea typeface="Batang" panose="02030600000101010101" pitchFamily="18" charset="-127"/>
                <a:cs typeface="Arial" panose="020B0604020202020204" pitchFamily="34" charset="0"/>
              </a:rPr>
              <a:t>: ВОСПИТАТЕЛЬ СУНЦОВА Е.А</a:t>
            </a:r>
            <a:r>
              <a:rPr lang="ru-RU" b="1" dirty="0">
                <a:ea typeface="Batang" panose="02030600000101010101" pitchFamily="18" charset="-127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8000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547" y="1751202"/>
            <a:ext cx="1691680" cy="1884345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827665" y="1357898"/>
            <a:ext cx="1774665" cy="223224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7"/>
            <a:ext cx="9144000" cy="903634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ДОМАШНИЕ ЖИВОТНЫЕ ПОМОГАЮТ ЛЮДЯМ?</a:t>
            </a:r>
            <a:endParaRPr lang="ru-RU" sz="2600" b="1" dirty="0">
              <a:solidFill>
                <a:srgbClr val="00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331639" y="2583222"/>
            <a:ext cx="1121171" cy="103858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7943" y="1345250"/>
            <a:ext cx="2404873" cy="224489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4353302"/>
            <a:ext cx="2404873" cy="250469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790603" y="4353302"/>
            <a:ext cx="1774665" cy="250469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863055" y="4353302"/>
            <a:ext cx="2268885" cy="250469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520840" y="4323979"/>
            <a:ext cx="1619672" cy="250469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416553" y="1400562"/>
            <a:ext cx="1619672" cy="223224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911" y="2112703"/>
            <a:ext cx="1672466" cy="149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5291" y="2004235"/>
            <a:ext cx="1462537" cy="1590622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869765" y="1373215"/>
            <a:ext cx="2223138" cy="2232248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5484" y="2126215"/>
            <a:ext cx="2233866" cy="1494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692" y="4465994"/>
            <a:ext cx="936104" cy="893141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49" y="4465994"/>
            <a:ext cx="1029910" cy="102048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028" y="5552239"/>
            <a:ext cx="1319631" cy="1239999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412" y="4622381"/>
            <a:ext cx="1839175" cy="172819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9194" y="4372495"/>
            <a:ext cx="1736074" cy="98664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8396" y="5386535"/>
            <a:ext cx="1472703" cy="1440166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648" y="5247719"/>
            <a:ext cx="1046864" cy="818918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977" y="4456356"/>
            <a:ext cx="1046864" cy="81891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504" y="6012770"/>
            <a:ext cx="1046864" cy="818918"/>
          </a:xfrm>
          <a:prstGeom prst="rect">
            <a:avLst/>
          </a:prstGeom>
        </p:spPr>
      </p:pic>
      <p:sp>
        <p:nvSpPr>
          <p:cNvPr id="34" name="Стрелка вниз 33"/>
          <p:cNvSpPr/>
          <p:nvPr/>
        </p:nvSpPr>
        <p:spPr>
          <a:xfrm>
            <a:off x="998063" y="3711911"/>
            <a:ext cx="584631" cy="551104"/>
          </a:xfrm>
          <a:prstGeom prst="down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3404915" y="3708892"/>
            <a:ext cx="584631" cy="551104"/>
          </a:xfrm>
          <a:prstGeom prst="down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7934073" y="3712080"/>
            <a:ext cx="584631" cy="551104"/>
          </a:xfrm>
          <a:prstGeom prst="down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5721238" y="3711480"/>
            <a:ext cx="584631" cy="551104"/>
          </a:xfrm>
          <a:prstGeom prst="down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12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4359412"/>
            <a:ext cx="9130240" cy="21602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1484784"/>
            <a:ext cx="9130240" cy="21602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7504"/>
            <a:ext cx="9144000" cy="122413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ПОМОГИ ЖИВОТНЫМ НАЙТИ СВОЮ ТЕНЬ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7" y="1541392"/>
            <a:ext cx="1907704" cy="20950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450" y="2411179"/>
            <a:ext cx="1750401" cy="1225281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411" y="1860252"/>
            <a:ext cx="2027837" cy="177620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242" y="1867568"/>
            <a:ext cx="1440160" cy="176889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972" y="1779422"/>
            <a:ext cx="1215516" cy="1857038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371" y="4647444"/>
            <a:ext cx="1940289" cy="187220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556" y="5033041"/>
            <a:ext cx="1673547" cy="1468299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3" y="4791763"/>
            <a:ext cx="2133050" cy="1709577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096" y="4887472"/>
            <a:ext cx="1703144" cy="163218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939" y="5138880"/>
            <a:ext cx="1247554" cy="1362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673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4076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ПОМОГИ ЖИВОТНЫМ НАЙТИ </a:t>
            </a:r>
            <a:r>
              <a:rPr lang="ru-RU" sz="32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СВОЙ ДОМИК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32" y="1556792"/>
            <a:ext cx="2167628" cy="21931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367609"/>
            <a:ext cx="2531740" cy="19156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192" y="4437022"/>
            <a:ext cx="2016224" cy="19106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456" y="1629055"/>
            <a:ext cx="2032192" cy="219876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597944"/>
            <a:ext cx="2531740" cy="22504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32" y="4238808"/>
            <a:ext cx="2167628" cy="20444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82175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8" y="188640"/>
            <a:ext cx="9129142" cy="47158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НАЙДИ ВСЕХ ДОМАШНИХ ЖИВОТНЫХ</a:t>
            </a:r>
            <a:endParaRPr lang="ru-RU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4744"/>
            <a:ext cx="1763688" cy="17549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453" y="1133292"/>
            <a:ext cx="1763688" cy="175491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906" y="1124744"/>
            <a:ext cx="1754914" cy="175491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374" y="1133292"/>
            <a:ext cx="1755141" cy="1746366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069" y="1132463"/>
            <a:ext cx="1755931" cy="1747195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689" y="4877939"/>
            <a:ext cx="1764799" cy="1747151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4379"/>
            <a:ext cx="1755931" cy="1747151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910" y="2954378"/>
            <a:ext cx="1766910" cy="173192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7099" y="2954378"/>
            <a:ext cx="1738416" cy="1729724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603" y="2954378"/>
            <a:ext cx="1767706" cy="1767706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927" y="4874330"/>
            <a:ext cx="1755931" cy="17647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454" y="4869160"/>
            <a:ext cx="1785688" cy="17767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482" y="2954378"/>
            <a:ext cx="1755932" cy="1747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939" y="4877983"/>
            <a:ext cx="1738416" cy="17558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" y="4877939"/>
            <a:ext cx="1731846" cy="174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350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510" y="3933056"/>
            <a:ext cx="4535489" cy="29077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3448"/>
            <a:ext cx="9144000" cy="1325563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ЖИВОТНЫЕ БЫВАЮТ ДИКИЕ И ДОМАШНИЕ</a:t>
            </a:r>
            <a:endParaRPr lang="ru-RU" sz="3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44" y="1329011"/>
            <a:ext cx="4608511" cy="260404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860031" y="1329011"/>
            <a:ext cx="42839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alt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16016" y="989399"/>
            <a:ext cx="44371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cs typeface="Arial" panose="020B0604020202020204" pitchFamily="34" charset="0"/>
            </a:endParaRPr>
          </a:p>
          <a:p>
            <a:endParaRPr lang="ru-RU" b="1" dirty="0">
              <a:cs typeface="Arial" panose="020B0604020202020204" pitchFamily="34" charset="0"/>
            </a:endParaRPr>
          </a:p>
          <a:p>
            <a:r>
              <a:rPr lang="ru-RU" b="1" dirty="0" smtClean="0">
                <a:cs typeface="Arial" panose="020B0604020202020204" pitchFamily="34" charset="0"/>
              </a:rPr>
              <a:t>ДИКИЙ ЗВЕРЬ В ЛЕСУ ГЛУХОМ </a:t>
            </a:r>
          </a:p>
          <a:p>
            <a:endParaRPr lang="ru-RU" b="1" dirty="0" smtClean="0">
              <a:cs typeface="Arial" panose="020B0604020202020204" pitchFamily="34" charset="0"/>
            </a:endParaRPr>
          </a:p>
          <a:p>
            <a:r>
              <a:rPr lang="ru-RU" b="1" dirty="0" smtClean="0">
                <a:cs typeface="Arial" panose="020B0604020202020204" pitchFamily="34" charset="0"/>
              </a:rPr>
              <a:t>РОЕТ НОРУ, СТРОИТ ДОМ. </a:t>
            </a:r>
          </a:p>
          <a:p>
            <a:endParaRPr lang="ru-RU" b="1" dirty="0" smtClean="0">
              <a:cs typeface="Arial" panose="020B0604020202020204" pitchFamily="34" charset="0"/>
            </a:endParaRPr>
          </a:p>
          <a:p>
            <a:r>
              <a:rPr lang="ru-RU" b="1" dirty="0" smtClean="0">
                <a:cs typeface="Arial" panose="020B0604020202020204" pitchFamily="34" charset="0"/>
              </a:rPr>
              <a:t>ЧЕЛОВЕКА ОН БОИТСЯ - ЗАЙЧИК</a:t>
            </a:r>
          </a:p>
          <a:p>
            <a:endParaRPr lang="ru-RU" b="1" dirty="0" smtClean="0">
              <a:cs typeface="Arial" panose="020B0604020202020204" pitchFamily="34" charset="0"/>
            </a:endParaRPr>
          </a:p>
          <a:p>
            <a:r>
              <a:rPr lang="ru-RU" b="1" dirty="0" smtClean="0">
                <a:cs typeface="Arial" panose="020B0604020202020204" pitchFamily="34" charset="0"/>
              </a:rPr>
              <a:t>ВОЛК, МЕДВЕДЬ, ЛИСИЦА!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8031" y="4070012"/>
            <a:ext cx="4311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cs typeface="Arial" panose="020B0604020202020204" pitchFamily="34" charset="0"/>
              </a:rPr>
              <a:t>А ДОМАШНИЕ ЗВЕРЮШКИ</a:t>
            </a:r>
            <a:endParaRPr lang="ru-RU" b="1" dirty="0">
              <a:cs typeface="Arial" panose="020B0604020202020204" pitchFamily="34" charset="0"/>
            </a:endParaRPr>
          </a:p>
          <a:p>
            <a:endParaRPr lang="ru-RU" b="1" dirty="0">
              <a:cs typeface="Arial" panose="020B0604020202020204" pitchFamily="34" charset="0"/>
            </a:endParaRPr>
          </a:p>
          <a:p>
            <a:r>
              <a:rPr lang="ru-RU" b="1" dirty="0" smtClean="0">
                <a:cs typeface="Arial" panose="020B0604020202020204" pitchFamily="34" charset="0"/>
              </a:rPr>
              <a:t>С ЧЕЛОВЕКОМ ДРУЖАТ. </a:t>
            </a:r>
            <a:endParaRPr lang="ru-RU" b="1" dirty="0">
              <a:cs typeface="Arial" panose="020B0604020202020204" pitchFamily="34" charset="0"/>
            </a:endParaRPr>
          </a:p>
          <a:p>
            <a:endParaRPr lang="ru-RU" b="1" dirty="0">
              <a:cs typeface="Arial" panose="020B0604020202020204" pitchFamily="34" charset="0"/>
            </a:endParaRPr>
          </a:p>
          <a:p>
            <a:r>
              <a:rPr lang="ru-RU" b="1" dirty="0" smtClean="0">
                <a:cs typeface="Arial" panose="020B0604020202020204" pitchFamily="34" charset="0"/>
              </a:rPr>
              <a:t>ВМЕСТЕ С НИМ ОНИ ЖИВУТ</a:t>
            </a:r>
            <a:endParaRPr lang="ru-RU" b="1" dirty="0">
              <a:cs typeface="Arial" panose="020B0604020202020204" pitchFamily="34" charset="0"/>
            </a:endParaRPr>
          </a:p>
          <a:p>
            <a:endParaRPr lang="ru-RU" b="1" dirty="0">
              <a:cs typeface="Arial" panose="020B0604020202020204" pitchFamily="34" charset="0"/>
            </a:endParaRPr>
          </a:p>
          <a:p>
            <a:r>
              <a:rPr lang="ru-RU" b="1" dirty="0" smtClean="0">
                <a:cs typeface="Arial" panose="020B0604020202020204" pitchFamily="34" charset="0"/>
              </a:rPr>
              <a:t>СЛУЖБУ ВЕРНУЮ НЕСУТ!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602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539750" y="981075"/>
            <a:ext cx="4608513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i="1" dirty="0"/>
              <a:t>Посмотри, играют в прятки</a:t>
            </a:r>
            <a:br>
              <a:rPr lang="ru-RU" altLang="ru-RU" sz="2000" b="1" i="1" dirty="0"/>
            </a:br>
            <a:r>
              <a:rPr lang="ru-RU" altLang="ru-RU" sz="2000" b="1" i="1" dirty="0"/>
              <a:t>Шаловливые котятки.</a:t>
            </a:r>
            <a:br>
              <a:rPr lang="ru-RU" altLang="ru-RU" sz="2000" b="1" i="1" dirty="0"/>
            </a:br>
            <a:r>
              <a:rPr lang="ru-RU" altLang="ru-RU" sz="2000" b="1" i="1" dirty="0"/>
              <a:t>Притаилась у окошка,</a:t>
            </a:r>
            <a:br>
              <a:rPr lang="ru-RU" altLang="ru-RU" sz="2000" b="1" i="1" dirty="0"/>
            </a:br>
            <a:r>
              <a:rPr lang="ru-RU" altLang="ru-RU" sz="2000" b="1" i="1" dirty="0"/>
              <a:t>Тихо-тихо мама-кошка</a:t>
            </a:r>
            <a:br>
              <a:rPr lang="ru-RU" altLang="ru-RU" sz="2000" b="1" i="1" dirty="0"/>
            </a:br>
            <a:r>
              <a:rPr lang="ru-RU" altLang="ru-RU" sz="2000" b="1" i="1" dirty="0"/>
              <a:t>Учит деточек играть:</a:t>
            </a:r>
            <a:br>
              <a:rPr lang="ru-RU" altLang="ru-RU" sz="2000" b="1" i="1" dirty="0"/>
            </a:br>
            <a:r>
              <a:rPr lang="ru-RU" altLang="ru-RU" sz="2000" b="1" i="1" dirty="0"/>
              <a:t>Мячик по полу катают,</a:t>
            </a:r>
            <a:br>
              <a:rPr lang="ru-RU" altLang="ru-RU" sz="2000" b="1" i="1" dirty="0"/>
            </a:br>
            <a:r>
              <a:rPr lang="ru-RU" altLang="ru-RU" sz="2000" b="1" i="1" dirty="0"/>
              <a:t>Мышкой мяч воображают.</a:t>
            </a:r>
            <a:br>
              <a:rPr lang="ru-RU" altLang="ru-RU" sz="2000" b="1" i="1" dirty="0"/>
            </a:br>
            <a:r>
              <a:rPr lang="ru-RU" altLang="ru-RU" sz="2000" b="1" i="1" dirty="0"/>
              <a:t>То подбросят, то поймают!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6804025" y="260350"/>
            <a:ext cx="21605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 dirty="0"/>
              <a:t>кошка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995936" y="5949280"/>
            <a:ext cx="187220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 smtClean="0"/>
              <a:t>котёнок</a:t>
            </a:r>
            <a:endParaRPr lang="ru-RU" altLang="ru-RU" sz="32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006" y="836712"/>
            <a:ext cx="3882681" cy="38338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59" y="4360678"/>
            <a:ext cx="4030986" cy="2020397"/>
          </a:xfrm>
          <a:prstGeom prst="rect">
            <a:avLst/>
          </a:prstGeom>
        </p:spPr>
      </p:pic>
      <p:pic>
        <p:nvPicPr>
          <p:cNvPr id="7" name="Picture 6" descr="http://dogmagz.com/wp-content/uploads/2015/04/dog-feding-bow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00" t="18837" r="9281" b="5815"/>
          <a:stretch>
            <a:fillRect/>
          </a:stretch>
        </p:blipFill>
        <p:spPr bwMode="auto">
          <a:xfrm>
            <a:off x="6876256" y="5013176"/>
            <a:ext cx="1670881" cy="1077988"/>
          </a:xfrm>
          <a:prstGeom prst="rect">
            <a:avLst/>
          </a:prstGeom>
          <a:noFill/>
        </p:spPr>
      </p:pic>
      <p:pic>
        <p:nvPicPr>
          <p:cNvPr id="8" name="Picture 2" descr="http://pixelbrush.ru/uploads/posts/2012-08/1345702866_85rmivcpdgacb9q.jpe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28438">
            <a:off x="4873543" y="5151511"/>
            <a:ext cx="1492353" cy="6839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900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5616575" cy="5013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0" y="4165600"/>
            <a:ext cx="2374900" cy="26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468313" y="476250"/>
            <a:ext cx="453548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 i="1" dirty="0" smtClean="0"/>
              <a:t>Косточки </a:t>
            </a:r>
            <a:r>
              <a:rPr lang="ru-RU" altLang="ru-RU" sz="2000" b="1" i="1" dirty="0"/>
              <a:t>собака гложет,</a:t>
            </a:r>
            <a:br>
              <a:rPr lang="ru-RU" altLang="ru-RU" sz="2000" b="1" i="1" dirty="0"/>
            </a:br>
            <a:r>
              <a:rPr lang="ru-RU" altLang="ru-RU" sz="2000" b="1" i="1" dirty="0"/>
              <a:t>Злых людей кусает тоже –</a:t>
            </a:r>
            <a:br>
              <a:rPr lang="ru-RU" altLang="ru-RU" sz="2000" b="1" i="1" dirty="0"/>
            </a:br>
            <a:r>
              <a:rPr lang="ru-RU" altLang="ru-RU" sz="2000" b="1" i="1" dirty="0"/>
              <a:t>Чтобы не забрался вор,</a:t>
            </a:r>
            <a:br>
              <a:rPr lang="ru-RU" altLang="ru-RU" sz="2000" b="1" i="1" dirty="0"/>
            </a:br>
            <a:r>
              <a:rPr lang="ru-RU" altLang="ru-RU" sz="2000" b="1" i="1" dirty="0"/>
              <a:t>Сторожит и дом и двор</a:t>
            </a:r>
            <a:r>
              <a:rPr lang="ru-RU" altLang="ru-RU" sz="2000" b="1" i="1" dirty="0">
                <a:solidFill>
                  <a:srgbClr val="000066"/>
                </a:solidFill>
              </a:rPr>
              <a:t>.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588125" y="3500438"/>
            <a:ext cx="230505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/>
              <a:t>   </a:t>
            </a:r>
            <a:r>
              <a:rPr lang="ru-RU" altLang="ru-RU" sz="3200" b="1" dirty="0"/>
              <a:t>щенок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628683" y="846177"/>
            <a:ext cx="21289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/>
              <a:t>СОБАКА</a:t>
            </a:r>
          </a:p>
        </p:txBody>
      </p:sp>
      <p:pic>
        <p:nvPicPr>
          <p:cNvPr id="7" name="Picture 2" descr="http://pixelbrush.ru/uploads/posts/2012-08/1345702866_85rmivcpdgacb9q.jpe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28438">
            <a:off x="5019984" y="5167448"/>
            <a:ext cx="1616618" cy="740950"/>
          </a:xfrm>
          <a:prstGeom prst="rect">
            <a:avLst/>
          </a:prstGeom>
          <a:noFill/>
        </p:spPr>
      </p:pic>
      <p:pic>
        <p:nvPicPr>
          <p:cNvPr id="8" name="Picture 6" descr="http://dogmagz.com/wp-content/uploads/2015/04/dog-feding-bow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00" t="18837" r="9281" b="5815"/>
          <a:stretch>
            <a:fillRect/>
          </a:stretch>
        </p:blipFill>
        <p:spPr bwMode="auto">
          <a:xfrm>
            <a:off x="6588125" y="2137623"/>
            <a:ext cx="1543502" cy="995808"/>
          </a:xfrm>
          <a:prstGeom prst="rect">
            <a:avLst/>
          </a:prstGeom>
          <a:noFill/>
        </p:spPr>
      </p:pic>
      <p:pic>
        <p:nvPicPr>
          <p:cNvPr id="9" name="Picture 12" descr="http://youreverydaygourmet.com.au/img/p/109-241-thickbox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80" t="35280" r="2981" b="26921"/>
          <a:stretch>
            <a:fillRect/>
          </a:stretch>
        </p:blipFill>
        <p:spPr bwMode="auto">
          <a:xfrm>
            <a:off x="323528" y="2204864"/>
            <a:ext cx="2216886" cy="898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45673">
            <a:off x="5143884" y="1349263"/>
            <a:ext cx="3421829" cy="1587128"/>
          </a:xfrm>
          <a:prstGeom prst="rect">
            <a:avLst/>
          </a:prstGeom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08575" cy="399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84213" y="4076700"/>
            <a:ext cx="3527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 dirty="0"/>
              <a:t>свинья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23850" y="4868863"/>
            <a:ext cx="482441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i="1" dirty="0"/>
              <a:t>У грязнули-свинки</a:t>
            </a:r>
            <a:br>
              <a:rPr lang="ru-RU" altLang="ru-RU" sz="2000" b="1" i="1" dirty="0"/>
            </a:br>
            <a:r>
              <a:rPr lang="ru-RU" altLang="ru-RU" sz="2000" b="1" i="1" dirty="0"/>
              <a:t>На спине щетинка,</a:t>
            </a:r>
            <a:br>
              <a:rPr lang="ru-RU" altLang="ru-RU" sz="2000" b="1" i="1" dirty="0"/>
            </a:br>
            <a:r>
              <a:rPr lang="ru-RU" altLang="ru-RU" sz="2000" b="1" i="1" dirty="0"/>
              <a:t>На мордашке пятачок,</a:t>
            </a:r>
            <a:br>
              <a:rPr lang="ru-RU" altLang="ru-RU" sz="2000" b="1" i="1" dirty="0"/>
            </a:br>
            <a:r>
              <a:rPr lang="ru-RU" altLang="ru-RU" sz="2000" b="1" i="1" dirty="0"/>
              <a:t>Сзади тонкий хвост-крючок.</a:t>
            </a:r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281" y="3429000"/>
            <a:ext cx="3886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5219700" y="3213100"/>
            <a:ext cx="35290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/>
              <a:t>поросёнок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9651" y="5184995"/>
            <a:ext cx="2146385" cy="12985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796136" y="1218631"/>
            <a:ext cx="2252942" cy="1204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68168"/>
            <a:ext cx="5078244" cy="3215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52" y="3645024"/>
            <a:ext cx="3430471" cy="306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79512" y="332656"/>
            <a:ext cx="396044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i="1" dirty="0"/>
              <a:t>На лугу телёнок скачет,</a:t>
            </a:r>
            <a:br>
              <a:rPr lang="ru-RU" altLang="ru-RU" sz="2000" b="1" i="1" dirty="0"/>
            </a:br>
            <a:r>
              <a:rPr lang="ru-RU" altLang="ru-RU" sz="2000" b="1" i="1" dirty="0"/>
              <a:t>«</a:t>
            </a:r>
            <a:r>
              <a:rPr lang="ru-RU" altLang="ru-RU" sz="2000" b="1" i="1" dirty="0" err="1"/>
              <a:t>Му</a:t>
            </a:r>
            <a:r>
              <a:rPr lang="ru-RU" altLang="ru-RU" sz="2000" b="1" i="1" dirty="0"/>
              <a:t>-у-у» – кричит,</a:t>
            </a:r>
            <a:br>
              <a:rPr lang="ru-RU" altLang="ru-RU" sz="2000" b="1" i="1" dirty="0"/>
            </a:br>
            <a:r>
              <a:rPr lang="ru-RU" altLang="ru-RU" sz="2000" b="1" i="1" dirty="0"/>
              <a:t>Но он не плачет,</a:t>
            </a:r>
            <a:br>
              <a:rPr lang="ru-RU" altLang="ru-RU" sz="2000" b="1" i="1" dirty="0"/>
            </a:br>
            <a:r>
              <a:rPr lang="ru-RU" altLang="ru-RU" sz="2000" b="1" i="1" dirty="0"/>
              <a:t>Мать-коровушку зовёт.</a:t>
            </a:r>
            <a:br>
              <a:rPr lang="ru-RU" altLang="ru-RU" sz="2000" b="1" i="1" dirty="0"/>
            </a:br>
            <a:r>
              <a:rPr lang="ru-RU" altLang="ru-RU" sz="2000" b="1" i="1" dirty="0"/>
              <a:t>Молоком поит она</a:t>
            </a:r>
            <a:br>
              <a:rPr lang="ru-RU" altLang="ru-RU" sz="2000" b="1" i="1" dirty="0"/>
            </a:br>
            <a:r>
              <a:rPr lang="ru-RU" altLang="ru-RU" sz="2000" b="1" i="1" dirty="0"/>
              <a:t>И телёнка, и тебя.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220072" y="188640"/>
            <a:ext cx="20875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 dirty="0"/>
              <a:t>корова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3635896" y="5373215"/>
            <a:ext cx="24479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/>
              <a:t>телёнок</a:t>
            </a:r>
          </a:p>
        </p:txBody>
      </p:sp>
      <p:pic>
        <p:nvPicPr>
          <p:cNvPr id="7" name="Picture 14" descr="http://justinzoo.ru/uploaded/aa/f5/7b/04fc82f3759f521ec79eaf267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0" t="17182" r="17051" b="15524"/>
          <a:stretch>
            <a:fillRect/>
          </a:stretch>
        </p:blipFill>
        <p:spPr bwMode="auto">
          <a:xfrm>
            <a:off x="6660232" y="4889374"/>
            <a:ext cx="2205472" cy="154712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594720"/>
            <a:ext cx="4894777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30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3211513"/>
            <a:ext cx="2738437" cy="364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1984011" y="5536975"/>
            <a:ext cx="5257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i="1" dirty="0"/>
              <a:t>Выгнул шейку жеребёнок –</a:t>
            </a:r>
            <a:br>
              <a:rPr lang="ru-RU" altLang="ru-RU" sz="2000" b="1" i="1" dirty="0"/>
            </a:br>
            <a:r>
              <a:rPr lang="ru-RU" altLang="ru-RU" sz="2000" b="1" i="1" dirty="0"/>
              <a:t>Сильной лошади ребёнок,</a:t>
            </a:r>
            <a:br>
              <a:rPr lang="ru-RU" altLang="ru-RU" sz="2000" b="1" i="1" dirty="0"/>
            </a:br>
            <a:r>
              <a:rPr lang="ru-RU" altLang="ru-RU" sz="2000" b="1" i="1" dirty="0"/>
              <a:t>Только на копытца встал,</a:t>
            </a:r>
            <a:br>
              <a:rPr lang="ru-RU" altLang="ru-RU" sz="2000" b="1" i="1" dirty="0"/>
            </a:br>
            <a:r>
              <a:rPr lang="ru-RU" altLang="ru-RU" sz="2000" b="1" i="1" dirty="0"/>
              <a:t>Вслед за мамой побежал.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187450" y="476250"/>
            <a:ext cx="30241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 dirty="0"/>
              <a:t>лошадь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6156325" y="2349500"/>
            <a:ext cx="2808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/>
              <a:t>жеребёнок</a:t>
            </a:r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5486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4" descr="http://justinzoo.ru/uploaded/aa/f5/7b/04fc82f3759f521ec79eaf267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0" t="17182" r="17051" b="15524"/>
          <a:stretch>
            <a:fillRect/>
          </a:stretch>
        </p:blipFill>
        <p:spPr bwMode="auto">
          <a:xfrm>
            <a:off x="4612911" y="3090458"/>
            <a:ext cx="1832339" cy="1285372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577556"/>
            <a:ext cx="4968552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02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3779912" y="620488"/>
            <a:ext cx="460851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 i="1" dirty="0" smtClean="0"/>
              <a:t>Козочке </a:t>
            </a:r>
            <a:r>
              <a:rPr lang="ru-RU" altLang="ru-RU" sz="2000" b="1" i="1" dirty="0"/>
              <a:t>прыгучей,</a:t>
            </a:r>
            <a:br>
              <a:rPr lang="ru-RU" altLang="ru-RU" sz="2000" b="1" i="1" dirty="0"/>
            </a:br>
            <a:r>
              <a:rPr lang="ru-RU" altLang="ru-RU" sz="2000" b="1" i="1" dirty="0"/>
              <a:t>Озорной, бодучей</a:t>
            </a:r>
            <a:br>
              <a:rPr lang="ru-RU" altLang="ru-RU" sz="2000" b="1" i="1" dirty="0"/>
            </a:br>
            <a:r>
              <a:rPr lang="ru-RU" altLang="ru-RU" sz="2000" b="1" i="1" dirty="0"/>
              <a:t>Нравится украдкой</a:t>
            </a:r>
            <a:br>
              <a:rPr lang="ru-RU" altLang="ru-RU" sz="2000" b="1" i="1" dirty="0"/>
            </a:br>
            <a:r>
              <a:rPr lang="ru-RU" altLang="ru-RU" sz="2000" b="1" i="1" dirty="0"/>
              <a:t>Есть капусту с грядки.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6419795" y="2793489"/>
            <a:ext cx="2592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dirty="0"/>
              <a:t>козлёнок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549548"/>
            <a:ext cx="14478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b="1" dirty="0"/>
              <a:t>КОЗА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557" y="2224431"/>
            <a:ext cx="4150890" cy="4623633"/>
          </a:xfrm>
          <a:prstGeom prst="rect">
            <a:avLst/>
          </a:prstGeom>
        </p:spPr>
      </p:pic>
      <p:pic>
        <p:nvPicPr>
          <p:cNvPr id="7" name="Picture 14" descr="http://justinzoo.ru/uploaded/aa/f5/7b/04fc82f3759f521ec79eaf267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0" t="17182" r="17051" b="15524"/>
          <a:stretch>
            <a:fillRect/>
          </a:stretch>
        </p:blipFill>
        <p:spPr bwMode="auto">
          <a:xfrm>
            <a:off x="4323837" y="2149228"/>
            <a:ext cx="1760331" cy="1234859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661248"/>
            <a:ext cx="4201814" cy="914400"/>
          </a:xfrm>
          <a:prstGeom prst="rect">
            <a:avLst/>
          </a:prstGeom>
        </p:spPr>
      </p:pic>
      <p:pic>
        <p:nvPicPr>
          <p:cNvPr id="9" name="Picture 9" descr="MC900246127[1]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51938">
            <a:off x="3122166" y="5304983"/>
            <a:ext cx="1327150" cy="121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08104" y="3493058"/>
            <a:ext cx="3047653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755576" y="1556792"/>
            <a:ext cx="187143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600" b="1" dirty="0"/>
              <a:t>овца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228184" y="3068960"/>
            <a:ext cx="24495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/>
              <a:t>ягнёнок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4067175" y="333375"/>
            <a:ext cx="3889375" cy="144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 i="1" dirty="0"/>
              <a:t>У ребенка - ягненка</a:t>
            </a:r>
          </a:p>
          <a:p>
            <a:r>
              <a:rPr lang="ru-RU" altLang="ru-RU" sz="2000" b="1" i="1" dirty="0"/>
              <a:t>Завитушки-колечки,</a:t>
            </a:r>
          </a:p>
          <a:p>
            <a:r>
              <a:rPr lang="ru-RU" altLang="ru-RU" sz="2000" b="1" i="1" dirty="0"/>
              <a:t>Как у папы барана,</a:t>
            </a:r>
          </a:p>
          <a:p>
            <a:r>
              <a:rPr lang="ru-RU" altLang="ru-RU" sz="2000" b="1" i="1" dirty="0"/>
              <a:t>Как у мамы овечки</a:t>
            </a:r>
            <a:r>
              <a:rPr lang="ru-RU" altLang="ru-RU" sz="2800" b="1" dirty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7635" y="2218307"/>
            <a:ext cx="4036651" cy="37393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16216" y="4077072"/>
            <a:ext cx="2290693" cy="2206887"/>
          </a:xfrm>
          <a:prstGeom prst="rect">
            <a:avLst/>
          </a:prstGeom>
        </p:spPr>
      </p:pic>
      <p:pic>
        <p:nvPicPr>
          <p:cNvPr id="7" name="Picture 14" descr="http://justinzoo.ru/uploaded/aa/f5/7b/04fc82f3759f521ec79eaf267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0" t="17182" r="17051" b="15524"/>
          <a:stretch>
            <a:fillRect/>
          </a:stretch>
        </p:blipFill>
        <p:spPr bwMode="auto">
          <a:xfrm>
            <a:off x="4609450" y="5292169"/>
            <a:ext cx="2082922" cy="1461153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4201814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</TotalTime>
  <Words>131</Words>
  <Application>Microsoft Office PowerPoint</Application>
  <PresentationFormat>Экран (4:3)</PresentationFormat>
  <Paragraphs>50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Batang</vt:lpstr>
      <vt:lpstr>Arial</vt:lpstr>
      <vt:lpstr>Calibri</vt:lpstr>
      <vt:lpstr>Calibri Light</vt:lpstr>
      <vt:lpstr>Тема Office</vt:lpstr>
      <vt:lpstr>ДОМАШНИЕ ЖИВОТНЫЕ</vt:lpstr>
      <vt:lpstr>ЖИВОТНЫЕ БЫВАЮТ ДИКИЕ И ДОМАШНИЕ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ДОМАШНИЕ ЖИВОТНЫЕ ПОМОГАЮТ ЛЮДЯМ?</vt:lpstr>
      <vt:lpstr>ПОМОГИ ЖИВОТНЫМ НАЙТИ СВОЮ ТЕНЬ</vt:lpstr>
      <vt:lpstr>ПОМОГИ ЖИВОТНЫМ НАЙТИ СВОЙ ДОМИК</vt:lpstr>
      <vt:lpstr>НАЙДИ ВСЕХ ДОМАШНИХ ЖИВОТНЫХ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Лена</cp:lastModifiedBy>
  <cp:revision>50</cp:revision>
  <dcterms:created xsi:type="dcterms:W3CDTF">2011-04-21T14:04:05Z</dcterms:created>
  <dcterms:modified xsi:type="dcterms:W3CDTF">2017-12-17T21:40:32Z</dcterms:modified>
</cp:coreProperties>
</file>