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  <p:sldMasterId id="2147483696" r:id="rId2"/>
    <p:sldMasterId id="2147483708" r:id="rId3"/>
    <p:sldMasterId id="2147483720" r:id="rId4"/>
    <p:sldMasterId id="2147483732" r:id="rId5"/>
    <p:sldMasterId id="2147483744" r:id="rId6"/>
    <p:sldMasterId id="2147483756" r:id="rId7"/>
    <p:sldMasterId id="2147483768" r:id="rId8"/>
  </p:sldMasterIdLst>
  <p:sldIdLst>
    <p:sldId id="256" r:id="rId9"/>
    <p:sldId id="257" r:id="rId10"/>
    <p:sldId id="258" r:id="rId11"/>
    <p:sldId id="259" r:id="rId12"/>
    <p:sldId id="260" r:id="rId13"/>
    <p:sldId id="261" r:id="rId14"/>
    <p:sldId id="262" r:id="rId15"/>
    <p:sldId id="263" r:id="rId16"/>
    <p:sldId id="264" r:id="rId17"/>
    <p:sldId id="265" r:id="rId18"/>
    <p:sldId id="266" r:id="rId19"/>
    <p:sldId id="267" r:id="rId20"/>
    <p:sldId id="268" r:id="rId21"/>
    <p:sldId id="269" r:id="rId22"/>
    <p:sldId id="270" r:id="rId23"/>
    <p:sldId id="271" r:id="rId24"/>
    <p:sldId id="272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45" autoAdjust="0"/>
    <p:restoredTop sz="94660"/>
  </p:normalViewPr>
  <p:slideViewPr>
    <p:cSldViewPr>
      <p:cViewPr varScale="1">
        <p:scale>
          <a:sx n="81" d="100"/>
          <a:sy n="81" d="100"/>
        </p:scale>
        <p:origin x="-106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3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slide" Target="slides/slide17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24" Type="http://schemas.openxmlformats.org/officeDocument/2006/relationships/slide" Target="slides/slide16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theme" Target="theme/theme1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4A1413A-F5D6-4F88-ADD8-A62415D06D68}" type="datetimeFigureOut">
              <a:rPr lang="ru-RU" smtClean="0"/>
              <a:pPr/>
              <a:t>14.01.2016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FBB1ED5-2D3A-46BF-8EFC-3751CD83C4A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Прямоугольник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56" name="Прямоугольник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Прямоугольник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Прямоугольник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Прямоугольник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4A1413A-F5D6-4F88-ADD8-A62415D06D68}" type="datetimeFigureOut">
              <a:rPr lang="ru-RU" smtClean="0"/>
              <a:pPr/>
              <a:t>14.01.2016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FBB1ED5-2D3A-46BF-8EFC-3751CD83C4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4A1413A-F5D6-4F88-ADD8-A62415D06D68}" type="datetimeFigureOut">
              <a:rPr lang="ru-RU" smtClean="0"/>
              <a:pPr/>
              <a:t>14.01.2016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FBB1ED5-2D3A-46BF-8EFC-3751CD83C4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1413A-F5D6-4F88-ADD8-A62415D06D68}" type="datetimeFigureOut">
              <a:rPr lang="ru-RU" smtClean="0"/>
              <a:pPr/>
              <a:t>14.01.2016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B1ED5-2D3A-46BF-8EFC-3751CD83C4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1413A-F5D6-4F88-ADD8-A62415D06D68}" type="datetimeFigureOut">
              <a:rPr lang="ru-RU" smtClean="0"/>
              <a:pPr/>
              <a:t>14.01.2016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B1ED5-2D3A-46BF-8EFC-3751CD83C4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1413A-F5D6-4F88-ADD8-A62415D06D68}" type="datetimeFigureOut">
              <a:rPr lang="ru-RU" smtClean="0"/>
              <a:pPr/>
              <a:t>14.01.2016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B1ED5-2D3A-46BF-8EFC-3751CD83C4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1413A-F5D6-4F88-ADD8-A62415D06D68}" type="datetimeFigureOut">
              <a:rPr lang="ru-RU" smtClean="0"/>
              <a:pPr/>
              <a:t>14.01.2016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B1ED5-2D3A-46BF-8EFC-3751CD83C4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1413A-F5D6-4F88-ADD8-A62415D06D68}" type="datetimeFigureOut">
              <a:rPr lang="ru-RU" smtClean="0"/>
              <a:pPr/>
              <a:t>14.01.2016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B1ED5-2D3A-46BF-8EFC-3751CD83C4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1413A-F5D6-4F88-ADD8-A62415D06D68}" type="datetimeFigureOut">
              <a:rPr lang="ru-RU" smtClean="0"/>
              <a:pPr/>
              <a:t>14.01.2016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FBB1ED5-2D3A-46BF-8EFC-3751CD83C4A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1413A-F5D6-4F88-ADD8-A62415D06D68}" type="datetimeFigureOut">
              <a:rPr lang="ru-RU" smtClean="0"/>
              <a:pPr/>
              <a:t>14.01.2016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B1ED5-2D3A-46BF-8EFC-3751CD83C4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1413A-F5D6-4F88-ADD8-A62415D06D68}" type="datetimeFigureOut">
              <a:rPr lang="ru-RU" smtClean="0"/>
              <a:pPr/>
              <a:t>14.01.2016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9FBB1ED5-2D3A-46BF-8EFC-3751CD83C4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4A1413A-F5D6-4F88-ADD8-A62415D06D68}" type="datetimeFigureOut">
              <a:rPr lang="ru-RU" smtClean="0"/>
              <a:pPr/>
              <a:t>14.01.2016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FBB1ED5-2D3A-46BF-8EFC-3751CD83C4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C4A1413A-F5D6-4F88-ADD8-A62415D06D68}" type="datetimeFigureOut">
              <a:rPr lang="ru-RU" smtClean="0"/>
              <a:pPr/>
              <a:t>14.01.2016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B1ED5-2D3A-46BF-8EFC-3751CD83C4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1413A-F5D6-4F88-ADD8-A62415D06D68}" type="datetimeFigureOut">
              <a:rPr lang="ru-RU" smtClean="0"/>
              <a:pPr/>
              <a:t>14.01.2016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B1ED5-2D3A-46BF-8EFC-3751CD83C4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1413A-F5D6-4F88-ADD8-A62415D06D68}" type="datetimeFigureOut">
              <a:rPr lang="ru-RU" smtClean="0"/>
              <a:pPr/>
              <a:t>14.01.2016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B1ED5-2D3A-46BF-8EFC-3751CD83C4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1413A-F5D6-4F88-ADD8-A62415D06D68}" type="datetimeFigureOut">
              <a:rPr lang="ru-RU" smtClean="0"/>
              <a:pPr/>
              <a:t>14.01.2016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B1ED5-2D3A-46BF-8EFC-3751CD83C4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1413A-F5D6-4F88-ADD8-A62415D06D68}" type="datetimeFigureOut">
              <a:rPr lang="ru-RU" smtClean="0"/>
              <a:pPr/>
              <a:t>14.01.2016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B1ED5-2D3A-46BF-8EFC-3751CD83C4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1413A-F5D6-4F88-ADD8-A62415D06D68}" type="datetimeFigureOut">
              <a:rPr lang="ru-RU" smtClean="0"/>
              <a:pPr/>
              <a:t>14.01.2016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B1ED5-2D3A-46BF-8EFC-3751CD83C4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1413A-F5D6-4F88-ADD8-A62415D06D68}" type="datetimeFigureOut">
              <a:rPr lang="ru-RU" smtClean="0"/>
              <a:pPr/>
              <a:t>14.01.2016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B1ED5-2D3A-46BF-8EFC-3751CD83C4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1413A-F5D6-4F88-ADD8-A62415D06D68}" type="datetimeFigureOut">
              <a:rPr lang="ru-RU" smtClean="0"/>
              <a:pPr/>
              <a:t>14.01.2016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B1ED5-2D3A-46BF-8EFC-3751CD83C4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1413A-F5D6-4F88-ADD8-A62415D06D68}" type="datetimeFigureOut">
              <a:rPr lang="ru-RU" smtClean="0"/>
              <a:pPr/>
              <a:t>14.01.2016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B1ED5-2D3A-46BF-8EFC-3751CD83C4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1413A-F5D6-4F88-ADD8-A62415D06D68}" type="datetimeFigureOut">
              <a:rPr lang="ru-RU" smtClean="0"/>
              <a:pPr/>
              <a:t>14.01.2016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B1ED5-2D3A-46BF-8EFC-3751CD83C4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олилиния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Полилиния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Полилиния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Полилиния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Полилиния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Полилиния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Полилиния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Полилиния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Полилиния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Полилиния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Полилиния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Полилиния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Полилиния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Полилиния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4A1413A-F5D6-4F88-ADD8-A62415D06D68}" type="datetimeFigureOut">
              <a:rPr lang="ru-RU" smtClean="0"/>
              <a:pPr/>
              <a:t>14.01.2016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FBB1ED5-2D3A-46BF-8EFC-3751CD83C4A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1413A-F5D6-4F88-ADD8-A62415D06D68}" type="datetimeFigureOut">
              <a:rPr lang="ru-RU" smtClean="0"/>
              <a:pPr/>
              <a:t>14.01.2016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B1ED5-2D3A-46BF-8EFC-3751CD83C4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1413A-F5D6-4F88-ADD8-A62415D06D68}" type="datetimeFigureOut">
              <a:rPr lang="ru-RU" smtClean="0"/>
              <a:pPr/>
              <a:t>14.01.2016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B1ED5-2D3A-46BF-8EFC-3751CD83C4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1413A-F5D6-4F88-ADD8-A62415D06D68}" type="datetimeFigureOut">
              <a:rPr lang="ru-RU" smtClean="0"/>
              <a:pPr/>
              <a:t>14.01.2016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B1ED5-2D3A-46BF-8EFC-3751CD83C4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1413A-F5D6-4F88-ADD8-A62415D06D68}" type="datetimeFigureOut">
              <a:rPr lang="ru-RU" smtClean="0"/>
              <a:pPr/>
              <a:t>14.01.2016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B1ED5-2D3A-46BF-8EFC-3751CD83C4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4A1413A-F5D6-4F88-ADD8-A62415D06D68}" type="datetimeFigureOut">
              <a:rPr lang="ru-RU" smtClean="0"/>
              <a:pPr/>
              <a:t>14.01.2016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FBB1ED5-2D3A-46BF-8EFC-3751CD83C4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4A1413A-F5D6-4F88-ADD8-A62415D06D68}" type="datetimeFigureOut">
              <a:rPr lang="ru-RU" smtClean="0"/>
              <a:pPr/>
              <a:t>14.01.2016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FBB1ED5-2D3A-46BF-8EFC-3751CD83C4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4A1413A-F5D6-4F88-ADD8-A62415D06D68}" type="datetimeFigureOut">
              <a:rPr lang="ru-RU" smtClean="0"/>
              <a:pPr/>
              <a:t>14.01.2016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FBB1ED5-2D3A-46BF-8EFC-3751CD83C4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4A1413A-F5D6-4F88-ADD8-A62415D06D68}" type="datetimeFigureOut">
              <a:rPr lang="ru-RU" smtClean="0"/>
              <a:pPr/>
              <a:t>14.01.2016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FBB1ED5-2D3A-46BF-8EFC-3751CD83C4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4A1413A-F5D6-4F88-ADD8-A62415D06D68}" type="datetimeFigureOut">
              <a:rPr lang="ru-RU" smtClean="0"/>
              <a:pPr/>
              <a:t>14.01.2016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FBB1ED5-2D3A-46BF-8EFC-3751CD83C4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4A1413A-F5D6-4F88-ADD8-A62415D06D68}" type="datetimeFigureOut">
              <a:rPr lang="ru-RU" smtClean="0"/>
              <a:pPr/>
              <a:t>14.01.2016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FBB1ED5-2D3A-46BF-8EFC-3751CD83C4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4A1413A-F5D6-4F88-ADD8-A62415D06D68}" type="datetimeFigureOut">
              <a:rPr lang="ru-RU" smtClean="0"/>
              <a:pPr/>
              <a:t>14.01.2016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FBB1ED5-2D3A-46BF-8EFC-3751CD83C4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4A1413A-F5D6-4F88-ADD8-A62415D06D68}" type="datetimeFigureOut">
              <a:rPr lang="ru-RU" smtClean="0"/>
              <a:pPr/>
              <a:t>14.01.2016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FBB1ED5-2D3A-46BF-8EFC-3751CD83C4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4A1413A-F5D6-4F88-ADD8-A62415D06D68}" type="datetimeFigureOut">
              <a:rPr lang="ru-RU" smtClean="0"/>
              <a:pPr/>
              <a:t>14.01.2016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FBB1ED5-2D3A-46BF-8EFC-3751CD83C4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4A1413A-F5D6-4F88-ADD8-A62415D06D68}" type="datetimeFigureOut">
              <a:rPr lang="ru-RU" smtClean="0"/>
              <a:pPr/>
              <a:t>14.01.2016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FBB1ED5-2D3A-46BF-8EFC-3751CD83C4A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4A1413A-F5D6-4F88-ADD8-A62415D06D68}" type="datetimeFigureOut">
              <a:rPr lang="ru-RU" smtClean="0"/>
              <a:pPr/>
              <a:t>14.01.2016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FBB1ED5-2D3A-46BF-8EFC-3751CD83C4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4A1413A-F5D6-4F88-ADD8-A62415D06D68}" type="datetimeFigureOut">
              <a:rPr lang="ru-RU" smtClean="0"/>
              <a:pPr/>
              <a:t>14.01.2016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FBB1ED5-2D3A-46BF-8EFC-3751CD83C4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C4A1413A-F5D6-4F88-ADD8-A62415D06D68}" type="datetimeFigureOut">
              <a:rPr lang="ru-RU" smtClean="0"/>
              <a:pPr/>
              <a:t>14.01.2016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9FBB1ED5-2D3A-46BF-8EFC-3751CD83C4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4A1413A-F5D6-4F88-ADD8-A62415D06D68}" type="datetimeFigureOut">
              <a:rPr lang="ru-RU" smtClean="0"/>
              <a:pPr/>
              <a:t>14.01.2016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FBB1ED5-2D3A-46BF-8EFC-3751CD83C4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C4A1413A-F5D6-4F88-ADD8-A62415D06D68}" type="datetimeFigureOut">
              <a:rPr lang="ru-RU" smtClean="0"/>
              <a:pPr/>
              <a:t>14.01.2016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9FBB1ED5-2D3A-46BF-8EFC-3751CD83C4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4A1413A-F5D6-4F88-ADD8-A62415D06D68}" type="datetimeFigureOut">
              <a:rPr lang="ru-RU" smtClean="0"/>
              <a:pPr/>
              <a:t>14.01.2016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FBB1ED5-2D3A-46BF-8EFC-3751CD83C4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4A1413A-F5D6-4F88-ADD8-A62415D06D68}" type="datetimeFigureOut">
              <a:rPr lang="ru-RU" smtClean="0"/>
              <a:pPr/>
              <a:t>14.01.2016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FBB1ED5-2D3A-46BF-8EFC-3751CD83C4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4A1413A-F5D6-4F88-ADD8-A62415D06D68}" type="datetimeFigureOut">
              <a:rPr lang="ru-RU" smtClean="0"/>
              <a:pPr/>
              <a:t>14.01.2016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FBB1ED5-2D3A-46BF-8EFC-3751CD83C4A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Прямоугольник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Прямоугольник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Прямоугольник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4A1413A-F5D6-4F88-ADD8-A62415D06D68}" type="datetimeFigureOut">
              <a:rPr lang="ru-RU" smtClean="0"/>
              <a:pPr/>
              <a:t>14.01.2016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FBB1ED5-2D3A-46BF-8EFC-3751CD83C4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C4A1413A-F5D6-4F88-ADD8-A62415D06D68}" type="datetimeFigureOut">
              <a:rPr lang="ru-RU" smtClean="0"/>
              <a:pPr/>
              <a:t>14.01.2016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FBB1ED5-2D3A-46BF-8EFC-3751CD83C4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4A1413A-F5D6-4F88-ADD8-A62415D06D68}" type="datetimeFigureOut">
              <a:rPr lang="ru-RU" smtClean="0"/>
              <a:pPr/>
              <a:t>14.01.2016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FBB1ED5-2D3A-46BF-8EFC-3751CD83C4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4A1413A-F5D6-4F88-ADD8-A62415D06D68}" type="datetimeFigureOut">
              <a:rPr lang="ru-RU" smtClean="0"/>
              <a:pPr/>
              <a:t>14.01.2016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FBB1ED5-2D3A-46BF-8EFC-3751CD83C4A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4A1413A-F5D6-4F88-ADD8-A62415D06D68}" type="datetimeFigureOut">
              <a:rPr lang="ru-RU" smtClean="0"/>
              <a:pPr/>
              <a:t>14.01.2016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FBB1ED5-2D3A-46BF-8EFC-3751CD83C4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C4A1413A-F5D6-4F88-ADD8-A62415D06D68}" type="datetimeFigureOut">
              <a:rPr lang="ru-RU" smtClean="0"/>
              <a:pPr/>
              <a:t>14.01.2016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9FBB1ED5-2D3A-46BF-8EFC-3751CD83C4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C4A1413A-F5D6-4F88-ADD8-A62415D06D68}" type="datetimeFigureOut">
              <a:rPr lang="ru-RU" smtClean="0"/>
              <a:pPr/>
              <a:t>14.01.2016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9FBB1ED5-2D3A-46BF-8EFC-3751CD83C4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C4A1413A-F5D6-4F88-ADD8-A62415D06D68}" type="datetimeFigureOut">
              <a:rPr lang="ru-RU" smtClean="0"/>
              <a:pPr/>
              <a:t>14.01.2016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B1ED5-2D3A-46BF-8EFC-3751CD83C4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C4A1413A-F5D6-4F88-ADD8-A62415D06D68}" type="datetimeFigureOut">
              <a:rPr lang="ru-RU" smtClean="0"/>
              <a:pPr/>
              <a:t>14.01.2016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9FBB1ED5-2D3A-46BF-8EFC-3751CD83C4A5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C4A1413A-F5D6-4F88-ADD8-A62415D06D68}" type="datetimeFigureOut">
              <a:rPr lang="ru-RU" smtClean="0"/>
              <a:pPr/>
              <a:t>14.01.2016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9FBB1ED5-2D3A-46BF-8EFC-3751CD83C4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4A1413A-F5D6-4F88-ADD8-A62415D06D68}" type="datetimeFigureOut">
              <a:rPr lang="ru-RU" smtClean="0"/>
              <a:pPr/>
              <a:t>14.01.2016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FBB1ED5-2D3A-46BF-8EFC-3751CD83C4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C4A1413A-F5D6-4F88-ADD8-A62415D06D68}" type="datetimeFigureOut">
              <a:rPr lang="ru-RU" smtClean="0"/>
              <a:pPr/>
              <a:t>14.01.2016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9FBB1ED5-2D3A-46BF-8EFC-3751CD83C4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1413A-F5D6-4F88-ADD8-A62415D06D68}" type="datetimeFigureOut">
              <a:rPr lang="ru-RU" smtClean="0"/>
              <a:pPr/>
              <a:t>14.01.2016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B1ED5-2D3A-46BF-8EFC-3751CD83C4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C4A1413A-F5D6-4F88-ADD8-A62415D06D68}" type="datetimeFigureOut">
              <a:rPr lang="ru-RU" smtClean="0"/>
              <a:pPr/>
              <a:t>14.01.2016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9FBB1ED5-2D3A-46BF-8EFC-3751CD83C4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C4A1413A-F5D6-4F88-ADD8-A62415D06D68}" type="datetimeFigureOut">
              <a:rPr lang="ru-RU" smtClean="0"/>
              <a:pPr/>
              <a:t>14.01.2016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9FBB1ED5-2D3A-46BF-8EFC-3751CD83C4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C4A1413A-F5D6-4F88-ADD8-A62415D06D68}" type="datetimeFigureOut">
              <a:rPr lang="ru-RU" smtClean="0"/>
              <a:pPr/>
              <a:t>14.01.2016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9FBB1ED5-2D3A-46BF-8EFC-3751CD83C4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1413A-F5D6-4F88-ADD8-A62415D06D68}" type="datetimeFigureOut">
              <a:rPr lang="ru-RU" smtClean="0"/>
              <a:pPr/>
              <a:t>14.01.2016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B1ED5-2D3A-46BF-8EFC-3751CD83C4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1413A-F5D6-4F88-ADD8-A62415D06D68}" type="datetimeFigureOut">
              <a:rPr lang="ru-RU" smtClean="0"/>
              <a:pPr/>
              <a:t>14.01.2016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B1ED5-2D3A-46BF-8EFC-3751CD83C4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1413A-F5D6-4F88-ADD8-A62415D06D68}" type="datetimeFigureOut">
              <a:rPr lang="ru-RU" smtClean="0"/>
              <a:pPr/>
              <a:t>14.01.2016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B1ED5-2D3A-46BF-8EFC-3751CD83C4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1413A-F5D6-4F88-ADD8-A62415D06D68}" type="datetimeFigureOut">
              <a:rPr lang="ru-RU" smtClean="0"/>
              <a:pPr/>
              <a:t>14.01.2016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B1ED5-2D3A-46BF-8EFC-3751CD83C4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1413A-F5D6-4F88-ADD8-A62415D06D68}" type="datetimeFigureOut">
              <a:rPr lang="ru-RU" smtClean="0"/>
              <a:pPr/>
              <a:t>14.01.2016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B1ED5-2D3A-46BF-8EFC-3751CD83C4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4A1413A-F5D6-4F88-ADD8-A62415D06D68}" type="datetimeFigureOut">
              <a:rPr lang="ru-RU" smtClean="0"/>
              <a:pPr/>
              <a:t>14.01.2016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FBB1ED5-2D3A-46BF-8EFC-3751CD83C4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1413A-F5D6-4F88-ADD8-A62415D06D68}" type="datetimeFigureOut">
              <a:rPr lang="ru-RU" smtClean="0"/>
              <a:pPr/>
              <a:t>14.01.2016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B1ED5-2D3A-46BF-8EFC-3751CD83C4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1413A-F5D6-4F88-ADD8-A62415D06D68}" type="datetimeFigureOut">
              <a:rPr lang="ru-RU" smtClean="0"/>
              <a:pPr/>
              <a:t>14.01.2016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B1ED5-2D3A-46BF-8EFC-3751CD83C4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1413A-F5D6-4F88-ADD8-A62415D06D68}" type="datetimeFigureOut">
              <a:rPr lang="ru-RU" smtClean="0"/>
              <a:pPr/>
              <a:t>14.01.2016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B1ED5-2D3A-46BF-8EFC-3751CD83C4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1413A-F5D6-4F88-ADD8-A62415D06D68}" type="datetimeFigureOut">
              <a:rPr lang="ru-RU" smtClean="0"/>
              <a:pPr/>
              <a:t>14.01.2016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B1ED5-2D3A-46BF-8EFC-3751CD83C4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1413A-F5D6-4F88-ADD8-A62415D06D68}" type="datetimeFigureOut">
              <a:rPr lang="ru-RU" smtClean="0"/>
              <a:pPr/>
              <a:t>14.01.2016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B1ED5-2D3A-46BF-8EFC-3751CD83C4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1413A-F5D6-4F88-ADD8-A62415D06D68}" type="datetimeFigureOut">
              <a:rPr lang="ru-RU" smtClean="0"/>
              <a:pPr/>
              <a:t>14.01.2016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9FBB1ED5-2D3A-46BF-8EFC-3751CD83C4A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1413A-F5D6-4F88-ADD8-A62415D06D68}" type="datetimeFigureOut">
              <a:rPr lang="ru-RU" smtClean="0"/>
              <a:pPr/>
              <a:t>14.01.2016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B1ED5-2D3A-46BF-8EFC-3751CD83C4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1413A-F5D6-4F88-ADD8-A62415D06D68}" type="datetimeFigureOut">
              <a:rPr lang="ru-RU" smtClean="0"/>
              <a:pPr/>
              <a:t>14.01.2016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B1ED5-2D3A-46BF-8EFC-3751CD83C4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1413A-F5D6-4F88-ADD8-A62415D06D68}" type="datetimeFigureOut">
              <a:rPr lang="ru-RU" smtClean="0"/>
              <a:pPr/>
              <a:t>14.01.2016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9FBB1ED5-2D3A-46BF-8EFC-3751CD83C4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1413A-F5D6-4F88-ADD8-A62415D06D68}" type="datetimeFigureOut">
              <a:rPr lang="ru-RU" smtClean="0"/>
              <a:pPr/>
              <a:t>14.01.2016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9FBB1ED5-2D3A-46BF-8EFC-3751CD83C4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4A1413A-F5D6-4F88-ADD8-A62415D06D68}" type="datetimeFigureOut">
              <a:rPr lang="ru-RU" smtClean="0"/>
              <a:pPr/>
              <a:t>14.01.2016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FBB1ED5-2D3A-46BF-8EFC-3751CD83C4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1413A-F5D6-4F88-ADD8-A62415D06D68}" type="datetimeFigureOut">
              <a:rPr lang="ru-RU" smtClean="0"/>
              <a:pPr/>
              <a:t>14.01.2016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B1ED5-2D3A-46BF-8EFC-3751CD83C4A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1413A-F5D6-4F88-ADD8-A62415D06D68}" type="datetimeFigureOut">
              <a:rPr lang="ru-RU" smtClean="0"/>
              <a:pPr/>
              <a:t>14.01.2016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B1ED5-2D3A-46BF-8EFC-3751CD83C4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1413A-F5D6-4F88-ADD8-A62415D06D68}" type="datetimeFigureOut">
              <a:rPr lang="ru-RU" smtClean="0"/>
              <a:pPr/>
              <a:t>14.01.2016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9FBB1ED5-2D3A-46BF-8EFC-3751CD83C4A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1413A-F5D6-4F88-ADD8-A62415D06D68}" type="datetimeFigureOut">
              <a:rPr lang="ru-RU" smtClean="0"/>
              <a:pPr/>
              <a:t>14.01.2016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B1ED5-2D3A-46BF-8EFC-3751CD83C4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1413A-F5D6-4F88-ADD8-A62415D06D68}" type="datetimeFigureOut">
              <a:rPr lang="ru-RU" smtClean="0"/>
              <a:pPr/>
              <a:t>14.01.2016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B1ED5-2D3A-46BF-8EFC-3751CD83C4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1413A-F5D6-4F88-ADD8-A62415D06D68}" type="datetimeFigureOut">
              <a:rPr lang="ru-RU" smtClean="0"/>
              <a:pPr/>
              <a:t>14.01.2016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B1ED5-2D3A-46BF-8EFC-3751CD83C4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1413A-F5D6-4F88-ADD8-A62415D06D68}" type="datetimeFigureOut">
              <a:rPr lang="ru-RU" smtClean="0"/>
              <a:pPr/>
              <a:t>14.01.2016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B1ED5-2D3A-46BF-8EFC-3751CD83C4A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1413A-F5D6-4F88-ADD8-A62415D06D68}" type="datetimeFigureOut">
              <a:rPr lang="ru-RU" smtClean="0"/>
              <a:pPr/>
              <a:t>14.01.2016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B1ED5-2D3A-46BF-8EFC-3751CD83C4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1413A-F5D6-4F88-ADD8-A62415D06D68}" type="datetimeFigureOut">
              <a:rPr lang="ru-RU" smtClean="0"/>
              <a:pPr/>
              <a:t>14.01.2016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B1ED5-2D3A-46BF-8EFC-3751CD83C4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Группа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grpSp>
        <p:nvGrpSpPr>
          <p:cNvPr id="14" name="Группа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Группа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Прямая соединительная линия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C4A1413A-F5D6-4F88-ADD8-A62415D06D68}" type="datetimeFigureOut">
              <a:rPr lang="ru-RU" smtClean="0"/>
              <a:pPr/>
              <a:t>14.01.2016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9FBB1ED5-2D3A-46BF-8EFC-3751CD83C4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Прямоугольник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C4A1413A-F5D6-4F88-ADD8-A62415D06D68}" type="datetimeFigureOut">
              <a:rPr lang="ru-RU" smtClean="0"/>
              <a:pPr/>
              <a:t>14.01.2016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9FBB1ED5-2D3A-46BF-8EFC-3751CD83C4A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C4A1413A-F5D6-4F88-ADD8-A62415D06D68}" type="datetimeFigureOut">
              <a:rPr lang="ru-RU" smtClean="0"/>
              <a:pPr/>
              <a:t>14.01.2016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9FBB1ED5-2D3A-46BF-8EFC-3751CD83C4A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A1413A-F5D6-4F88-ADD8-A62415D06D68}" type="datetimeFigureOut">
              <a:rPr lang="ru-RU" smtClean="0"/>
              <a:pPr/>
              <a:t>14.01.2016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BB1ED5-2D3A-46BF-8EFC-3751CD83C4A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C4A1413A-F5D6-4F88-ADD8-A62415D06D68}" type="datetimeFigureOut">
              <a:rPr lang="ru-RU" smtClean="0"/>
              <a:pPr/>
              <a:t>14.01.2016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9FBB1ED5-2D3A-46BF-8EFC-3751CD83C4A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C4A1413A-F5D6-4F88-ADD8-A62415D06D68}" type="datetimeFigureOut">
              <a:rPr lang="ru-RU" smtClean="0"/>
              <a:pPr/>
              <a:t>14.01.2016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9FBB1ED5-2D3A-46BF-8EFC-3751CD83C4A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C4A1413A-F5D6-4F88-ADD8-A62415D06D68}" type="datetimeFigureOut">
              <a:rPr lang="ru-RU" smtClean="0"/>
              <a:pPr/>
              <a:t>14.01.2016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9FBB1ED5-2D3A-46BF-8EFC-3751CD83C4A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4A1413A-F5D6-4F88-ADD8-A62415D06D68}" type="datetimeFigureOut">
              <a:rPr lang="ru-RU" smtClean="0"/>
              <a:pPr/>
              <a:t>14.01.2016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FBB1ED5-2D3A-46BF-8EFC-3751CD83C4A5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C4A1413A-F5D6-4F88-ADD8-A62415D06D68}" type="datetimeFigureOut">
              <a:rPr lang="ru-RU" smtClean="0"/>
              <a:pPr/>
              <a:t>14.01.2016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9FBB1ED5-2D3A-46BF-8EFC-3751CD83C4A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slideLayout" Target="../slideLayouts/slideLayout57.xml"/><Relationship Id="rId1" Type="http://schemas.openxmlformats.org/officeDocument/2006/relationships/themeOverride" Target="../theme/themeOverride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57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jpeg"/><Relationship Id="rId3" Type="http://schemas.openxmlformats.org/officeDocument/2006/relationships/image" Target="../media/image26.jpeg"/><Relationship Id="rId7" Type="http://schemas.openxmlformats.org/officeDocument/2006/relationships/image" Target="../media/image30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57.xml"/><Relationship Id="rId6" Type="http://schemas.openxmlformats.org/officeDocument/2006/relationships/image" Target="../media/image29.jpeg"/><Relationship Id="rId11" Type="http://schemas.openxmlformats.org/officeDocument/2006/relationships/image" Target="../media/image34.jpeg"/><Relationship Id="rId5" Type="http://schemas.openxmlformats.org/officeDocument/2006/relationships/image" Target="../media/image28.jpeg"/><Relationship Id="rId10" Type="http://schemas.openxmlformats.org/officeDocument/2006/relationships/image" Target="../media/image33.jpeg"/><Relationship Id="rId4" Type="http://schemas.openxmlformats.org/officeDocument/2006/relationships/image" Target="../media/image27.jpeg"/><Relationship Id="rId9" Type="http://schemas.openxmlformats.org/officeDocument/2006/relationships/image" Target="../media/image3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slideLayout" Target="../slideLayouts/slideLayout57.xml"/><Relationship Id="rId1" Type="http://schemas.openxmlformats.org/officeDocument/2006/relationships/themeOverride" Target="../theme/themeOverride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6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3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gif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800px-HollywoodSig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450px-Hollywood_Bowl_2005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500034" y="571480"/>
            <a:ext cx="831670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dirty="0" smtClean="0">
                <a:solidFill>
                  <a:schemeClr val="bg1"/>
                </a:solidFill>
                <a:latin typeface="Algerian" pitchFamily="82" charset="0"/>
              </a:rPr>
              <a:t>The </a:t>
            </a:r>
            <a:r>
              <a:rPr lang="en-US" sz="6000" dirty="0" err="1" smtClean="0">
                <a:solidFill>
                  <a:schemeClr val="bg1"/>
                </a:solidFill>
                <a:latin typeface="Algerian" pitchFamily="82" charset="0"/>
              </a:rPr>
              <a:t>hollywood</a:t>
            </a:r>
            <a:r>
              <a:rPr lang="en-US" sz="6000" dirty="0" smtClean="0">
                <a:solidFill>
                  <a:schemeClr val="bg1"/>
                </a:solidFill>
                <a:latin typeface="Algerian" pitchFamily="82" charset="0"/>
              </a:rPr>
              <a:t> bowl</a:t>
            </a:r>
            <a:endParaRPr lang="ru-RU" sz="6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589870"/>
          </a:xfrm>
        </p:spPr>
        <p:txBody>
          <a:bodyPr>
            <a:normAutofit/>
          </a:bodyPr>
          <a:lstStyle/>
          <a:p>
            <a:r>
              <a:rPr lang="en-US" sz="3200" dirty="0" smtClean="0">
                <a:latin typeface="Bernard MT Condensed" pitchFamily="18" charset="0"/>
              </a:rPr>
              <a:t>The popular Walk of Fame consists of 1,800 bronze stars set in the sidewalks along Hollywood Boulevard and Vine Street.</a:t>
            </a:r>
            <a:endParaRPr lang="ru-RU" sz="3200" dirty="0"/>
          </a:p>
        </p:txBody>
      </p:sp>
      <p:pic>
        <p:nvPicPr>
          <p:cNvPr id="4" name="Содержимое 3" descr="800px-Hollywood_Walk_of_Fame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357290" y="2000240"/>
            <a:ext cx="6034617" cy="4525963"/>
          </a:xfrm>
        </p:spPr>
      </p:pic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i="1" dirty="0" smtClean="0"/>
              <a:t>The “Hollywood” sign</a:t>
            </a:r>
            <a:endParaRPr lang="ru-RU" sz="5400" b="1" i="1" dirty="0"/>
          </a:p>
        </p:txBody>
      </p:sp>
      <p:pic>
        <p:nvPicPr>
          <p:cNvPr id="4" name="Содержимое 3" descr="800px-Aerial_Hollywood_Sign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14348" y="2428868"/>
            <a:ext cx="7620000" cy="3476625"/>
          </a:xfrm>
        </p:spPr>
      </p:pic>
    </p:spTree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Шон Коннери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4282" y="214290"/>
            <a:ext cx="1905000" cy="2667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 descr="Бандерас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29190" y="4286256"/>
            <a:ext cx="2000264" cy="2286016"/>
          </a:xfrm>
          <a:prstGeom prst="rect">
            <a:avLst/>
          </a:prstGeom>
        </p:spPr>
      </p:pic>
      <p:pic>
        <p:nvPicPr>
          <p:cNvPr id="6" name="Рисунок 5" descr="Пенелопа Крус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00628" y="0"/>
            <a:ext cx="1900238" cy="261004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Рисунок 6" descr="Грейс Келли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3000372"/>
            <a:ext cx="2143130" cy="2762257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8" name="Рисунок 7" descr="Кларк Гэйбл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428860" y="642918"/>
            <a:ext cx="2100266" cy="2905132"/>
          </a:xfrm>
          <a:prstGeom prst="rect">
            <a:avLst/>
          </a:prstGeom>
        </p:spPr>
      </p:pic>
      <p:pic>
        <p:nvPicPr>
          <p:cNvPr id="9" name="Рисунок 8" descr="Мэрилин Монро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286512" y="1714488"/>
            <a:ext cx="1928826" cy="28575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Джонни Депп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001000" y="357166"/>
            <a:ext cx="1143000" cy="1809750"/>
          </a:xfrm>
          <a:prstGeom prst="rect">
            <a:avLst/>
          </a:prstGeom>
        </p:spPr>
      </p:pic>
      <p:pic>
        <p:nvPicPr>
          <p:cNvPr id="11" name="Рисунок 10" descr="киану Ривз.jp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714480" y="4643446"/>
            <a:ext cx="1285884" cy="2000268"/>
          </a:xfrm>
          <a:prstGeom prst="rect">
            <a:avLst/>
          </a:prstGeom>
        </p:spPr>
      </p:pic>
      <p:pic>
        <p:nvPicPr>
          <p:cNvPr id="12" name="Рисунок 11" descr="вивьен Ли.jp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071802" y="3071810"/>
            <a:ext cx="1905000" cy="228600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3" name="Рисунок 12" descr="джоли.jpg"/>
          <p:cNvPicPr>
            <a:picLocks noChangeAspect="1"/>
          </p:cNvPicPr>
          <p:nvPr/>
        </p:nvPicPr>
        <p:blipFill>
          <a:blip r:embed="rId11"/>
          <a:srcRect l="50000" t="11846"/>
          <a:stretch>
            <a:fillRect/>
          </a:stretch>
        </p:blipFill>
        <p:spPr>
          <a:xfrm>
            <a:off x="7358082" y="4500570"/>
            <a:ext cx="1357322" cy="207170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29124" y="1214422"/>
            <a:ext cx="4186238" cy="3733010"/>
          </a:xfrm>
        </p:spPr>
        <p:txBody>
          <a:bodyPr>
            <a:noAutofit/>
          </a:bodyPr>
          <a:lstStyle/>
          <a:p>
            <a:r>
              <a:rPr lang="en-US" sz="8000" b="1" dirty="0" smtClean="0">
                <a:solidFill>
                  <a:schemeClr val="tx1"/>
                </a:solidFill>
                <a:latin typeface="Bradley Hand ITC" pitchFamily="66" charset="0"/>
              </a:rPr>
              <a:t>Chinese Theatre</a:t>
            </a:r>
            <a:endParaRPr lang="ru-RU" sz="8000" b="1" dirty="0">
              <a:solidFill>
                <a:schemeClr val="tx1"/>
              </a:solidFill>
            </a:endParaRPr>
          </a:p>
        </p:txBody>
      </p:sp>
      <p:pic>
        <p:nvPicPr>
          <p:cNvPr id="4" name="Содержимое 3" descr="475px-Grauman's_Chinese_Theatre,_by_Carol_Highsmith_fixed_&amp;_straightened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14282" y="285728"/>
            <a:ext cx="4143404" cy="6357982"/>
          </a:xfrm>
        </p:spPr>
      </p:pic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0"/>
            <a:ext cx="7358114" cy="1399032"/>
          </a:xfrm>
        </p:spPr>
        <p:txBody>
          <a:bodyPr/>
          <a:lstStyle/>
          <a:p>
            <a:r>
              <a:rPr lang="en-US" i="1" dirty="0" smtClean="0"/>
              <a:t>Hollywood High School</a:t>
            </a:r>
            <a:endParaRPr lang="ru-RU" i="1" dirty="0"/>
          </a:p>
        </p:txBody>
      </p:sp>
      <p:pic>
        <p:nvPicPr>
          <p:cNvPr id="4" name="Содержимое 3" descr="800px-Hollywood_High_School_mural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57224" y="1857364"/>
            <a:ext cx="7572428" cy="464347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00958" y="428604"/>
            <a:ext cx="428628" cy="5857916"/>
          </a:xfrm>
        </p:spPr>
        <p:txBody>
          <a:bodyPr>
            <a:noAutofit/>
          </a:bodyPr>
          <a:lstStyle/>
          <a:p>
            <a:r>
              <a:rPr lang="en-US" sz="3200" b="1" dirty="0" smtClean="0"/>
              <a:t>Kodak theatre</a:t>
            </a:r>
            <a:endParaRPr lang="ru-RU" sz="3200" b="1" dirty="0"/>
          </a:p>
        </p:txBody>
      </p:sp>
      <p:pic>
        <p:nvPicPr>
          <p:cNvPr id="4" name="Содержимое 3" descr="The Kodak Theatre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4282" y="214290"/>
            <a:ext cx="6000792" cy="628654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D:\Documents and Settings\Lesya.HOME-4653B7F638\Local Settings\Temporary Internet Files\Content.IE5\K1234567\MPj04308270000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0" y="2285992"/>
            <a:ext cx="9339031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60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Thank you for attention</a:t>
            </a:r>
            <a:endParaRPr lang="ru-RU" sz="60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D:\Documents and Settings\Lesya.HOME-4653B7F638\Local Settings\Temporary Internet Files\Content.IE5\K1234567\MPj043082700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8" y="214290"/>
            <a:ext cx="2714644" cy="207170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028" name="Picture 4" descr="D:\Documents and Settings\Lesya.HOME-4653B7F638\Local Settings\Temporary Internet Files\Content.IE5\K1234567\MPj04017920000[1]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4" y="2643182"/>
            <a:ext cx="3286148" cy="4214818"/>
          </a:xfrm>
          <a:prstGeom prst="rect">
            <a:avLst/>
          </a:prstGeom>
          <a:noFill/>
        </p:spPr>
      </p:pic>
      <p:pic>
        <p:nvPicPr>
          <p:cNvPr id="1029" name="Picture 5" descr="D:\Documents and Settings\Lesya.HOME-4653B7F638\Local Settings\Temporary Internet Files\Content.IE5\HC86XVKQ\MPj04225120000[1]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3857653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00506" y="0"/>
            <a:ext cx="5043494" cy="3000420"/>
          </a:xfrm>
        </p:spPr>
        <p:txBody>
          <a:bodyPr numCol="1">
            <a:normAutofit fontScale="90000"/>
          </a:bodyPr>
          <a:lstStyle/>
          <a:p>
            <a:pPr algn="just"/>
            <a:r>
              <a:rPr lang="en-US" sz="2800" dirty="0" smtClean="0"/>
              <a:t>The Nestor Company built the first motion picture studio in Hollywood in 1911. It is here that the first film studios originated: Universal Studios, Twentieth Century Fox, and Paramount.</a:t>
            </a:r>
            <a:endParaRPr lang="ru-RU" sz="2800" dirty="0"/>
          </a:p>
        </p:txBody>
      </p:sp>
      <p:pic>
        <p:nvPicPr>
          <p:cNvPr id="4" name="Содержимое 3" descr="250px-Universal_logo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657600" y="3581146"/>
            <a:ext cx="2286000" cy="97840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Logo_20th_century_fox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214282" y="285729"/>
            <a:ext cx="4214842" cy="314327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Содержимое 5" descr="Paramount_current_logo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3357554" y="3714752"/>
            <a:ext cx="5286412" cy="300039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71934" y="4214818"/>
            <a:ext cx="4857784" cy="914400"/>
          </a:xfrm>
        </p:spPr>
        <p:txBody>
          <a:bodyPr>
            <a:normAutofit fontScale="90000"/>
          </a:bodyPr>
          <a:lstStyle/>
          <a:p>
            <a:r>
              <a:rPr lang="en-US" sz="6600" dirty="0" smtClean="0">
                <a:latin typeface="Blackadder ITC" pitchFamily="82" charset="0"/>
              </a:rPr>
              <a:t>Mary Pickford</a:t>
            </a:r>
            <a:endParaRPr lang="ru-RU" sz="6600" dirty="0"/>
          </a:p>
        </p:txBody>
      </p:sp>
      <p:pic>
        <p:nvPicPr>
          <p:cNvPr id="4" name="Содержимое 3" descr="Мэри Пикфорд.jpg"/>
          <p:cNvPicPr>
            <a:picLocks noGrp="1" noChangeAspect="1"/>
          </p:cNvPicPr>
          <p:nvPr>
            <p:ph idx="1"/>
          </p:nvPr>
        </p:nvPicPr>
        <p:blipFill>
          <a:blip r:embed="rId2">
            <a:grayscl/>
          </a:blip>
          <a:stretch>
            <a:fillRect/>
          </a:stretch>
        </p:blipFill>
        <p:spPr>
          <a:xfrm>
            <a:off x="357158" y="142852"/>
            <a:ext cx="8429684" cy="2143140"/>
          </a:xfrm>
        </p:spPr>
      </p:pic>
      <p:pic>
        <p:nvPicPr>
          <p:cNvPr id="5" name="Рисунок 4" descr="Pikford3.jpg"/>
          <p:cNvPicPr>
            <a:picLocks noChangeAspect="1"/>
          </p:cNvPicPr>
          <p:nvPr/>
        </p:nvPicPr>
        <p:blipFill>
          <a:blip r:embed="rId3">
            <a:grayscl/>
          </a:blip>
          <a:stretch>
            <a:fillRect/>
          </a:stretch>
        </p:blipFill>
        <p:spPr>
          <a:xfrm>
            <a:off x="571472" y="2571744"/>
            <a:ext cx="2928958" cy="3786214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чаплин 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4786314" y="3786190"/>
            <a:ext cx="3643338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800" dirty="0" smtClean="0">
                <a:solidFill>
                  <a:schemeClr val="bg1"/>
                </a:solidFill>
                <a:latin typeface="Blackadder ITC" pitchFamily="82" charset="0"/>
              </a:rPr>
              <a:t>Charlie Chaplin</a:t>
            </a:r>
            <a:endParaRPr lang="ru-RU" sz="8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1357298"/>
            <a:ext cx="4786346" cy="2857520"/>
          </a:xfrm>
        </p:spPr>
        <p:txBody>
          <a:bodyPr>
            <a:noAutofit/>
          </a:bodyPr>
          <a:lstStyle/>
          <a:p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The greatest cartoon-maker in cinema history was Walt Disney (1901-1966).</a:t>
            </a:r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Содержимое 3" descr="220px-Walt_disney_portrait.jpg"/>
          <p:cNvPicPr>
            <a:picLocks noGrp="1" noChangeAspect="1"/>
          </p:cNvPicPr>
          <p:nvPr>
            <p:ph idx="1"/>
          </p:nvPr>
        </p:nvPicPr>
        <p:blipFill>
          <a:blip r:embed="rId2">
            <a:duotone>
              <a:prstClr val="black"/>
              <a:srgbClr val="D9C3A5">
                <a:tint val="50000"/>
                <a:satMod val="180000"/>
              </a:srgbClr>
            </a:duotone>
          </a:blip>
          <a:stretch>
            <a:fillRect/>
          </a:stretch>
        </p:blipFill>
        <p:spPr>
          <a:xfrm>
            <a:off x="4929190" y="571480"/>
            <a:ext cx="4071966" cy="557216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00298" y="357166"/>
            <a:ext cx="6643702" cy="2143116"/>
          </a:xfrm>
        </p:spPr>
        <p:txBody>
          <a:bodyPr>
            <a:noAutofit/>
          </a:bodyPr>
          <a:lstStyle/>
          <a:p>
            <a:r>
              <a:rPr lang="en-US" sz="3200" dirty="0" smtClean="0"/>
              <a:t>He produced his first black and white Mickey Mouse cartoon in 1928. Then Disney created the second cartoon superstar – Donald Duck. </a:t>
            </a:r>
            <a:endParaRPr lang="ru-RU" sz="3200" dirty="0"/>
          </a:p>
        </p:txBody>
      </p:sp>
      <p:pic>
        <p:nvPicPr>
          <p:cNvPr id="4" name="Содержимое 3" descr="200px-Mickey_Mouse.svg.png"/>
          <p:cNvPicPr>
            <a:picLocks noGrp="1" noChangeAspect="1"/>
          </p:cNvPicPr>
          <p:nvPr>
            <p:ph idx="1"/>
          </p:nvPr>
        </p:nvPicPr>
        <p:blipFill>
          <a:blip r:embed="rId2">
            <a:grayscl/>
          </a:blip>
          <a:stretch>
            <a:fillRect/>
          </a:stretch>
        </p:blipFill>
        <p:spPr>
          <a:xfrm>
            <a:off x="0" y="1214422"/>
            <a:ext cx="3143272" cy="3786214"/>
          </a:xfrm>
        </p:spPr>
      </p:pic>
      <p:pic>
        <p:nvPicPr>
          <p:cNvPr id="5" name="Рисунок 4" descr="Donald_Duck1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3438" y="2714620"/>
            <a:ext cx="3214710" cy="364333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disneyland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_rels/theme6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eg"/></Relationships>
</file>

<file path=ppt/theme/_rels/theme7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jpeg"/></Relationships>
</file>

<file path=ppt/theme/_rels/them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image" Target="../media/image6.jpeg"/></Relationships>
</file>

<file path=ppt/theme/theme1.xml><?xml version="1.0" encoding="utf-8"?>
<a:theme xmlns:a="http://schemas.openxmlformats.org/drawingml/2006/main" name="Метро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Метро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хническая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Изящная">
  <a:themeElements>
    <a:clrScheme name="Серая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Яркая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Городская">
    <a:dk1>
      <a:sysClr val="windowText" lastClr="000000"/>
    </a:dk1>
    <a:lt1>
      <a:sysClr val="window" lastClr="FFFFFF"/>
    </a:lt1>
    <a:dk2>
      <a:srgbClr val="424456"/>
    </a:dk2>
    <a:lt2>
      <a:srgbClr val="DEDEDE"/>
    </a:lt2>
    <a:accent1>
      <a:srgbClr val="53548A"/>
    </a:accent1>
    <a:accent2>
      <a:srgbClr val="438086"/>
    </a:accent2>
    <a:accent3>
      <a:srgbClr val="A04DA3"/>
    </a:accent3>
    <a:accent4>
      <a:srgbClr val="C4652D"/>
    </a:accent4>
    <a:accent5>
      <a:srgbClr val="8B5D3D"/>
    </a:accent5>
    <a:accent6>
      <a:srgbClr val="5C92B5"/>
    </a:accent6>
    <a:hlink>
      <a:srgbClr val="67AFBD"/>
    </a:hlink>
    <a:folHlink>
      <a:srgbClr val="C2A874"/>
    </a:folHlink>
  </a:clrScheme>
</a:themeOverride>
</file>

<file path=ppt/theme/themeOverride2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100</TotalTime>
  <Words>114</Words>
  <Application>Microsoft Office PowerPoint</Application>
  <PresentationFormat>Экран (4:3)</PresentationFormat>
  <Paragraphs>12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8</vt:i4>
      </vt:variant>
      <vt:variant>
        <vt:lpstr>Заголовки слайдов</vt:lpstr>
      </vt:variant>
      <vt:variant>
        <vt:i4>17</vt:i4>
      </vt:variant>
    </vt:vector>
  </HeadingPairs>
  <TitlesOfParts>
    <vt:vector size="25" baseType="lpstr">
      <vt:lpstr>Метро</vt:lpstr>
      <vt:lpstr>Техническая</vt:lpstr>
      <vt:lpstr>Тема Office</vt:lpstr>
      <vt:lpstr>Аспект</vt:lpstr>
      <vt:lpstr>Изящная</vt:lpstr>
      <vt:lpstr>Яркая</vt:lpstr>
      <vt:lpstr>Поток</vt:lpstr>
      <vt:lpstr>Трек</vt:lpstr>
      <vt:lpstr>Презентация PowerPoint</vt:lpstr>
      <vt:lpstr>Презентация PowerPoint</vt:lpstr>
      <vt:lpstr>The Nestor Company built the first motion picture studio in Hollywood in 1911. It is here that the first film studios originated: Universal Studios, Twentieth Century Fox, and Paramount.</vt:lpstr>
      <vt:lpstr>Презентация PowerPoint</vt:lpstr>
      <vt:lpstr>Mary Pickford</vt:lpstr>
      <vt:lpstr>Презентация PowerPoint</vt:lpstr>
      <vt:lpstr>The greatest cartoon-maker in cinema history was Walt Disney (1901-1966).</vt:lpstr>
      <vt:lpstr>He produced his first black and white Mickey Mouse cartoon in 1928. Then Disney created the second cartoon superstar – Donald Duck. </vt:lpstr>
      <vt:lpstr>Презентация PowerPoint</vt:lpstr>
      <vt:lpstr>Презентация PowerPoint</vt:lpstr>
      <vt:lpstr>The popular Walk of Fame consists of 1,800 bronze stars set in the sidewalks along Hollywood Boulevard and Vine Street.</vt:lpstr>
      <vt:lpstr>The “Hollywood” sign</vt:lpstr>
      <vt:lpstr>Презентация PowerPoint</vt:lpstr>
      <vt:lpstr>Chinese Theatre</vt:lpstr>
      <vt:lpstr>Hollywood High School</vt:lpstr>
      <vt:lpstr>Kodak theatre</vt:lpstr>
      <vt:lpstr>Презентация PowerPoint</vt:lpstr>
    </vt:vector>
  </TitlesOfParts>
  <Company>Grizli777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Lesya</dc:creator>
  <cp:lastModifiedBy>User</cp:lastModifiedBy>
  <cp:revision>11</cp:revision>
  <dcterms:created xsi:type="dcterms:W3CDTF">2010-01-23T18:40:46Z</dcterms:created>
  <dcterms:modified xsi:type="dcterms:W3CDTF">2016-01-14T10:15:23Z</dcterms:modified>
</cp:coreProperties>
</file>