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104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8077A-B0FA-4639-960C-7A67C396925F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DA5745-901C-4B48-8B2B-04080E9AB5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884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A5745-901C-4B48-8B2B-04080E9AB5F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500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harpenSoften amount="-94000"/>
                    </a14:imgEffect>
                    <a14:imgEffect>
                      <a14:colorTemperature colorTemp="72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CrisscrossEtching/>
                    </a14:imgEffect>
                    <a14:imgEffect>
                      <a14:sharpenSoften amount="-94000"/>
                    </a14:imgEffect>
                    <a14:imgEffect>
                      <a14:colorTemperature colorTemp="7200"/>
                    </a14:imgEffect>
                    <a14:imgEffect>
                      <a14:saturation sat="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Дмитрий\Desktop\74285411_63311858_0_3f789_d474ea62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606993" y="2840256"/>
            <a:ext cx="6590249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Дмитрий\Desktop\6bac0dcc9cfbbfb7bd6475369eca598cbc5f6c1405708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6632"/>
            <a:ext cx="7488832" cy="6048672"/>
          </a:xfrm>
          <a:prstGeom prst="rect">
            <a:avLst/>
          </a:prstGeom>
          <a:noFill/>
          <a:ln>
            <a:solidFill>
              <a:srgbClr val="C00000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60648"/>
            <a:ext cx="8062664" cy="1470025"/>
          </a:xfrm>
        </p:spPr>
        <p:txBody>
          <a:bodyPr>
            <a:noAutofit/>
          </a:bodyPr>
          <a:lstStyle/>
          <a:p>
            <a:r>
              <a:rPr lang="ru-RU" sz="47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В каморке у папы Карло</a:t>
            </a:r>
            <a:endParaRPr lang="ru-RU" sz="47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861048"/>
            <a:ext cx="6400800" cy="1752600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792088" cy="479024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ведения 4">
            <a:hlinkClick r:id="" action="ppaction://noaction" highlightClick="1"/>
          </p:cNvPr>
          <p:cNvSpPr/>
          <p:nvPr/>
        </p:nvSpPr>
        <p:spPr>
          <a:xfrm>
            <a:off x="7596336" y="6309320"/>
            <a:ext cx="576064" cy="476672"/>
          </a:xfrm>
          <a:prstGeom prst="actionButtonInformati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350257" y="6239053"/>
            <a:ext cx="237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51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митрий\Desktop\0_579bb_214724e9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772816"/>
            <a:ext cx="2243071" cy="371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Дмитрий\Desktop\domik11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36512" y="3068960"/>
            <a:ext cx="331850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2613573" y="2189940"/>
            <a:ext cx="5832648" cy="3600400"/>
            <a:chOff x="2357937" y="3827702"/>
            <a:chExt cx="5832648" cy="360040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357937" y="3827702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Picture 2" descr="G:\през картинки\Безымянный.pn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418341" y="4021799"/>
              <a:ext cx="3711840" cy="3290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Скругленный прямоугольник 3"/>
          <p:cNvSpPr/>
          <p:nvPr/>
        </p:nvSpPr>
        <p:spPr>
          <a:xfrm>
            <a:off x="1023748" y="476672"/>
            <a:ext cx="7416824" cy="12241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/>
              <a:t>Из спичек построен дом. Переложите 2 спички так, чтобы дом повернулся другой стороной. </a:t>
            </a:r>
          </a:p>
          <a:p>
            <a:pPr algn="ctr"/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2607924" y="2189940"/>
            <a:ext cx="5832648" cy="3600400"/>
            <a:chOff x="2643174" y="2143116"/>
            <a:chExt cx="5832648" cy="3600400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643174" y="2143116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 descr="G:\през картинки\Безымянный.pn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3578" y="2337213"/>
              <a:ext cx="3711840" cy="3290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5" name="Скругленный прямоугольник 44"/>
          <p:cNvSpPr/>
          <p:nvPr/>
        </p:nvSpPr>
        <p:spPr>
          <a:xfrm>
            <a:off x="2631054" y="2191575"/>
            <a:ext cx="5832648" cy="3600400"/>
          </a:xfrm>
          <a:prstGeom prst="roundRect">
            <a:avLst/>
          </a:prstGeom>
          <a:solidFill>
            <a:srgbClr val="FFFFFF">
              <a:alpha val="0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792088" cy="479024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5" y="5373216"/>
            <a:ext cx="158417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Дмитрий\Desktop\0_a9916_452740a_X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783284"/>
            <a:ext cx="716559" cy="81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Дмитрий\Desktop\0_a9916_452740a_X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49" y="5495252"/>
            <a:ext cx="716559" cy="814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Дмитрий\Desktop\0_a9916_452740a_XL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733256"/>
            <a:ext cx="591121" cy="67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14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Users\Дмитрий\Desktop\90747475_2418775_zabor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921" y="4365104"/>
            <a:ext cx="2580534" cy="196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613573" y="2189940"/>
            <a:ext cx="5832648" cy="3600400"/>
            <a:chOff x="2613573" y="2189940"/>
            <a:chExt cx="5832648" cy="360040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613573" y="2189940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0" name="Picture 2" descr="G:\през картинки\3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3785" y="3018482"/>
              <a:ext cx="5452224" cy="20217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Скругленный прямоугольник 3"/>
          <p:cNvSpPr/>
          <p:nvPr/>
        </p:nvSpPr>
        <p:spPr>
          <a:xfrm>
            <a:off x="1023748" y="476672"/>
            <a:ext cx="7416824" cy="12241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/>
              <a:t>Переложите одну спичку так, чтобы равенство </a:t>
            </a:r>
            <a:endParaRPr lang="ru-RU" sz="2400" dirty="0" smtClean="0"/>
          </a:p>
          <a:p>
            <a:pPr lvl="0" algn="ctr"/>
            <a:r>
              <a:rPr lang="ru-RU" sz="2400" dirty="0" smtClean="0"/>
              <a:t>стало верным.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2634457" y="2202694"/>
            <a:ext cx="5832648" cy="3600400"/>
            <a:chOff x="2623286" y="2189940"/>
            <a:chExt cx="5832648" cy="3600400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623286" y="2189940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1" name="Picture 3" descr="G:\през картинки\2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5553" y="3036350"/>
              <a:ext cx="5410456" cy="2034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5" name="Скругленный прямоугольник 44"/>
          <p:cNvSpPr/>
          <p:nvPr/>
        </p:nvSpPr>
        <p:spPr>
          <a:xfrm>
            <a:off x="2634457" y="2202694"/>
            <a:ext cx="5832648" cy="3600400"/>
          </a:xfrm>
          <a:prstGeom prst="roundRect">
            <a:avLst/>
          </a:prstGeom>
          <a:solidFill>
            <a:srgbClr val="FFFFFF">
              <a:alpha val="0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792088" cy="479024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Дмитрий\Desktop\590604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6565">
            <a:off x="239179" y="5371604"/>
            <a:ext cx="2264233" cy="125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Дмитрий\Desktop\0_7f3df_e126c416_ori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5749559"/>
            <a:ext cx="2890555" cy="120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Дмитрий\Desktop\0_7f3df_e126c416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919844"/>
            <a:ext cx="2483032" cy="103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Дмитрий\Desktop\0_7f3df_e126c416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919844"/>
            <a:ext cx="2483032" cy="103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Дмитрий\Desktop\0_7f3df_e126c416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360" y="5919844"/>
            <a:ext cx="2483032" cy="103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80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2607924" y="2189940"/>
            <a:ext cx="5832648" cy="3600400"/>
            <a:chOff x="2607924" y="2189940"/>
            <a:chExt cx="5832648" cy="3600400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607924" y="2189940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75" name="Picture 3" descr="G:\през картинки\5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3960" y="2589562"/>
              <a:ext cx="4624705" cy="29047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2607924" y="2189940"/>
            <a:ext cx="5832648" cy="3600400"/>
            <a:chOff x="2613573" y="2189940"/>
            <a:chExt cx="5832648" cy="360040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613573" y="2189940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074" name="Picture 2" descr="G:\през картинки\4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4088" y="2589562"/>
              <a:ext cx="4619010" cy="29047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Скругленный прямоугольник 3"/>
          <p:cNvSpPr/>
          <p:nvPr/>
        </p:nvSpPr>
        <p:spPr>
          <a:xfrm>
            <a:off x="1023748" y="476672"/>
            <a:ext cx="7416824" cy="12241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/>
              <a:t>Переложите две спички так, чтобы образовалось </a:t>
            </a:r>
            <a:endParaRPr lang="ru-RU" sz="2400" dirty="0" smtClean="0"/>
          </a:p>
          <a:p>
            <a:pPr lvl="0" algn="ctr"/>
            <a:r>
              <a:rPr lang="ru-RU" sz="2400" dirty="0" smtClean="0"/>
              <a:t>5 </a:t>
            </a:r>
            <a:r>
              <a:rPr lang="ru-RU" sz="2400" dirty="0"/>
              <a:t>равных квадратов. </a:t>
            </a:r>
            <a:endParaRPr lang="ru-RU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619988" y="2189940"/>
            <a:ext cx="5832648" cy="3600400"/>
          </a:xfrm>
          <a:prstGeom prst="roundRect">
            <a:avLst/>
          </a:prstGeom>
          <a:solidFill>
            <a:srgbClr val="FFFFFF">
              <a:alpha val="0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792088" cy="479024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Дмитрий\Desktop\buratino (2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98025">
            <a:off x="-117231" y="3945194"/>
            <a:ext cx="2843427" cy="2843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79376" y="580526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59632" y="588946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80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митрий\Desktop\21880_origi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3879" flipH="1">
            <a:off x="-12608" y="2990025"/>
            <a:ext cx="2955828" cy="373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2613573" y="2189940"/>
            <a:ext cx="5832648" cy="3600400"/>
            <a:chOff x="2613573" y="2189940"/>
            <a:chExt cx="5832648" cy="360040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613573" y="2189940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099" name="Picture 3" descr="G:\през картинки\7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844" y="2411462"/>
              <a:ext cx="4924501" cy="3157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2607924" y="2189940"/>
            <a:ext cx="5832648" cy="3600400"/>
            <a:chOff x="2607924" y="2189940"/>
            <a:chExt cx="5832648" cy="3600400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607924" y="2189940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098" name="Picture 2" descr="G:\през картинки\6.pn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132" y="2808546"/>
              <a:ext cx="5328592" cy="2653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Скругленный прямоугольник 3"/>
          <p:cNvSpPr/>
          <p:nvPr/>
        </p:nvSpPr>
        <p:spPr>
          <a:xfrm>
            <a:off x="1023748" y="476672"/>
            <a:ext cx="7416824" cy="12241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/>
              <a:t>Переложите 5 спичек так, чтобы получилось </a:t>
            </a:r>
            <a:endParaRPr lang="ru-RU" sz="2400" dirty="0" smtClean="0"/>
          </a:p>
          <a:p>
            <a:pPr lvl="0" algn="ctr"/>
            <a:r>
              <a:rPr lang="ru-RU" sz="2400" dirty="0" smtClean="0"/>
              <a:t>3 квадрата. </a:t>
            </a:r>
            <a:endParaRPr lang="ru-RU" sz="2400" dirty="0"/>
          </a:p>
          <a:p>
            <a:pPr algn="ctr"/>
            <a:endParaRPr lang="ru-RU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613573" y="2189940"/>
            <a:ext cx="5832648" cy="3600400"/>
          </a:xfrm>
          <a:prstGeom prst="roundRect">
            <a:avLst/>
          </a:prstGeom>
          <a:solidFill>
            <a:srgbClr val="FFFFFF">
              <a:alpha val="0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792088" cy="479024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80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 rot="1357618">
            <a:off x="1781834" y="2005730"/>
            <a:ext cx="842015" cy="1686231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613573" y="2189940"/>
            <a:ext cx="5832648" cy="3600400"/>
            <a:chOff x="2613573" y="2189940"/>
            <a:chExt cx="5832648" cy="360040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613573" y="2189940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123" name="Picture 3" descr="G:\през картинки\7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0878" y="2708920"/>
              <a:ext cx="3525957" cy="2260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Группа 6"/>
          <p:cNvGrpSpPr/>
          <p:nvPr/>
        </p:nvGrpSpPr>
        <p:grpSpPr>
          <a:xfrm>
            <a:off x="2613573" y="2197224"/>
            <a:ext cx="5832648" cy="3600400"/>
            <a:chOff x="4211960" y="2384360"/>
            <a:chExt cx="5832648" cy="3600400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4211960" y="2384360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122" name="Picture 2" descr="G:\през картинки\8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4914" y="2470245"/>
              <a:ext cx="3402154" cy="34286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Скругленный прямоугольник 3"/>
          <p:cNvSpPr/>
          <p:nvPr/>
        </p:nvSpPr>
        <p:spPr>
          <a:xfrm>
            <a:off x="1023748" y="476672"/>
            <a:ext cx="7416824" cy="12241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/>
              <a:t>Переложите 3 спички так, чтобы получилось </a:t>
            </a:r>
            <a:endParaRPr lang="ru-RU" sz="2400" dirty="0" smtClean="0"/>
          </a:p>
          <a:p>
            <a:pPr lvl="0" algn="ctr"/>
            <a:r>
              <a:rPr lang="ru-RU" sz="2400" dirty="0" smtClean="0"/>
              <a:t>3 </a:t>
            </a:r>
            <a:r>
              <a:rPr lang="ru-RU" sz="2400" dirty="0"/>
              <a:t>одинаковых </a:t>
            </a:r>
            <a:r>
              <a:rPr lang="ru-RU" sz="2400" dirty="0" smtClean="0"/>
              <a:t>квадрата. </a:t>
            </a:r>
            <a:endParaRPr lang="ru-RU" sz="2400" dirty="0"/>
          </a:p>
          <a:p>
            <a:pPr algn="ctr"/>
            <a:endParaRPr lang="ru-RU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607924" y="2200347"/>
            <a:ext cx="5832648" cy="3600400"/>
          </a:xfrm>
          <a:prstGeom prst="roundRect">
            <a:avLst/>
          </a:prstGeom>
          <a:solidFill>
            <a:srgbClr val="FFFFFF">
              <a:alpha val="0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792088" cy="479024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Дмитрий\Desktop\x_c755fb8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6012" flipH="1">
            <a:off x="45949" y="2921391"/>
            <a:ext cx="3021642" cy="41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17856482">
            <a:off x="1267200" y="2178533"/>
            <a:ext cx="2170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</a:rPr>
              <a:t>Трииии</a:t>
            </a:r>
            <a:r>
              <a:rPr lang="ru-RU" sz="2400" b="1" dirty="0" smtClean="0">
                <a:solidFill>
                  <a:srgbClr val="C00000"/>
                </a:solidFill>
              </a:rPr>
              <a:t>….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80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607924" y="2183191"/>
            <a:ext cx="5832648" cy="3600400"/>
            <a:chOff x="2613573" y="2189940"/>
            <a:chExt cx="5832648" cy="360040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613573" y="2189940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170" name="Picture 2" descr="G:\през картинки\11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7207" y="2341710"/>
              <a:ext cx="3456384" cy="32968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2607924" y="2189940"/>
            <a:ext cx="5832648" cy="3600400"/>
            <a:chOff x="2607924" y="2189940"/>
            <a:chExt cx="5832648" cy="3600400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607924" y="2189940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146" name="Picture 2" descr="G:\през картинки\9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0280" y="2313839"/>
              <a:ext cx="3514824" cy="3352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Скругленный прямоугольник 3"/>
          <p:cNvSpPr/>
          <p:nvPr/>
        </p:nvSpPr>
        <p:spPr>
          <a:xfrm>
            <a:off x="1023748" y="476672"/>
            <a:ext cx="7416824" cy="12241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/>
              <a:t>Уберите 4 спички так, чтобы осталось 5 </a:t>
            </a:r>
            <a:r>
              <a:rPr lang="ru-RU" sz="2400" dirty="0" smtClean="0"/>
              <a:t>квадратов.</a:t>
            </a:r>
            <a:endParaRPr lang="ru-RU" sz="2400" dirty="0"/>
          </a:p>
          <a:p>
            <a:pPr algn="ctr"/>
            <a:endParaRPr lang="ru-RU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607924" y="2189940"/>
            <a:ext cx="5832648" cy="3600400"/>
          </a:xfrm>
          <a:prstGeom prst="roundRect">
            <a:avLst/>
          </a:prstGeom>
          <a:solidFill>
            <a:srgbClr val="FFFFFF">
              <a:alpha val="0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792088" cy="479024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Дмитрий\Desktop\0_805d0_41d228cf_X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8" y="3828693"/>
            <a:ext cx="3723573" cy="303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Дмитрий\Desktop\landofart.ru-zolotoy-klyuchik-560x21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3011" flipV="1">
            <a:off x="1934516" y="6360163"/>
            <a:ext cx="1308171" cy="50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098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Дмитрий\Desktop\89855510_1069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7278" y="3043915"/>
            <a:ext cx="2899448" cy="367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2613573" y="2189940"/>
            <a:ext cx="5832648" cy="3600400"/>
            <a:chOff x="2613573" y="2189940"/>
            <a:chExt cx="5832648" cy="3600400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613573" y="2189940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147" name="Picture 3" descr="G:\през картинки\10.pn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536" y="2391461"/>
              <a:ext cx="3527029" cy="3364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2607924" y="2189940"/>
            <a:ext cx="5832648" cy="3600400"/>
            <a:chOff x="2607924" y="2189940"/>
            <a:chExt cx="5832648" cy="3600400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2607924" y="2189940"/>
              <a:ext cx="5832648" cy="36004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146" name="Picture 2" descr="G:\през картинки\9.pn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0280" y="2313839"/>
              <a:ext cx="3514824" cy="3352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Скругленный прямоугольник 3"/>
          <p:cNvSpPr/>
          <p:nvPr/>
        </p:nvSpPr>
        <p:spPr>
          <a:xfrm>
            <a:off x="1023748" y="476672"/>
            <a:ext cx="7416824" cy="122413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400" dirty="0"/>
              <a:t>Уберите 8 спичек так, чтобы осталось 2 </a:t>
            </a:r>
            <a:r>
              <a:rPr lang="ru-RU" sz="2400" dirty="0" smtClean="0"/>
              <a:t>квадрата. </a:t>
            </a:r>
            <a:endParaRPr lang="ru-RU" sz="2400" dirty="0"/>
          </a:p>
          <a:p>
            <a:pPr algn="ctr"/>
            <a:endParaRPr lang="ru-RU" dirty="0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2607924" y="2189940"/>
            <a:ext cx="5832648" cy="3600400"/>
          </a:xfrm>
          <a:prstGeom prst="roundRect">
            <a:avLst/>
          </a:prstGeom>
          <a:solidFill>
            <a:srgbClr val="FFFFFF">
              <a:alpha val="0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5" descr="C:\Users\Дмитрий\Desktop\landofart.ru-zolotoy-klyuchik-560x21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67619" flipV="1">
            <a:off x="693197" y="2608512"/>
            <a:ext cx="2236938" cy="87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омой 1">
            <a:hlinkClick r:id="" action="ppaction://hlinkshowjump?jump=endshow" highlightClick="1"/>
          </p:cNvPr>
          <p:cNvSpPr/>
          <p:nvPr/>
        </p:nvSpPr>
        <p:spPr>
          <a:xfrm>
            <a:off x="8316416" y="6237312"/>
            <a:ext cx="590275" cy="514198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80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89</Words>
  <Application>Microsoft Office PowerPoint</Application>
  <PresentationFormat>Экран (4:3)</PresentationFormat>
  <Paragraphs>18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 каморке у папы Карло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Шебельгут</cp:lastModifiedBy>
  <cp:revision>49</cp:revision>
  <dcterms:created xsi:type="dcterms:W3CDTF">2014-11-09T11:12:02Z</dcterms:created>
  <dcterms:modified xsi:type="dcterms:W3CDTF">2017-12-18T07:35:14Z</dcterms:modified>
</cp:coreProperties>
</file>