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A%D0%B0%D0%B7%D0%BA%D0%B0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ru.wikipedia.org/wiki/1812_%D0%B3%D0%BE%D0%B4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05800" cy="16002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Госпожа Метелица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Batang" pitchFamily="18" charset="-127"/>
                <a:ea typeface="Batang" pitchFamily="18" charset="-127"/>
              </a:rPr>
              <a:t>Братья Гримм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6" name="Содержимое 5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1981200"/>
            <a:ext cx="6477000" cy="44281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8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9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5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7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12750"/>
          </a:xfrm>
        </p:spPr>
        <p:txBody>
          <a:bodyPr/>
          <a:lstStyle/>
          <a:p>
            <a:r>
              <a:rPr lang="ru-RU" dirty="0" smtClean="0"/>
              <a:t>     Братья Гримм</a:t>
            </a:r>
            <a:endParaRPr lang="ru-RU" dirty="0"/>
          </a:p>
        </p:txBody>
      </p:sp>
      <p:pic>
        <p:nvPicPr>
          <p:cNvPr id="7" name="Содержимое 6" descr="fa6ad048111bccd99d54f9f54260ba2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886200" y="1524000"/>
            <a:ext cx="5111750" cy="3394521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04800" y="762000"/>
            <a:ext cx="3160713" cy="5943600"/>
          </a:xfrm>
        </p:spPr>
        <p:txBody>
          <a:bodyPr>
            <a:normAutofit/>
          </a:bodyPr>
          <a:lstStyle/>
          <a:p>
            <a:r>
              <a:rPr lang="ru-RU" dirty="0" smtClean="0"/>
              <a:t>Братья Гримм – известные немецкие писатели и исследователи культуры народа. </a:t>
            </a:r>
            <a:r>
              <a:rPr lang="ru-RU" dirty="0" err="1" smtClean="0"/>
              <a:t>Якоб</a:t>
            </a:r>
            <a:r>
              <a:rPr lang="ru-RU" dirty="0" smtClean="0"/>
              <a:t> и Вильгельм Гримм родились в немецком городе </a:t>
            </a:r>
            <a:r>
              <a:rPr lang="ru-RU" dirty="0" err="1" smtClean="0"/>
              <a:t>Ханау</a:t>
            </a:r>
            <a:r>
              <a:rPr lang="ru-RU" dirty="0" smtClean="0"/>
              <a:t> в семье чиновника. Они росли в очень благополучной семье, родители окружали их любовью и добротой.</a:t>
            </a:r>
          </a:p>
          <a:p>
            <a:r>
              <a:rPr lang="ru-RU" dirty="0" smtClean="0"/>
              <a:t>За четыре года братья досрочно окончили полный курс гимназии. Они получили юридическое образование и работали профессорами в Берлинском университете. </a:t>
            </a:r>
          </a:p>
          <a:p>
            <a:r>
              <a:rPr lang="ru-RU" dirty="0" smtClean="0"/>
              <a:t>Еще со студенческих лет </a:t>
            </a:r>
            <a:r>
              <a:rPr lang="ru-RU" dirty="0" err="1" smtClean="0"/>
              <a:t>Якоб</a:t>
            </a:r>
            <a:r>
              <a:rPr lang="ru-RU" dirty="0" smtClean="0"/>
              <a:t> и Вильгельм занимались сбором и изучением народных сказок. Большую славу великих сказочников им принесли три сборника «Детских и семейных сказок», выпущенных с 1812 по 1822 годы. Сборник включал в себя около 200 сказок, среди которых «</a:t>
            </a:r>
            <a:r>
              <a:rPr lang="ru-RU" dirty="0" err="1" smtClean="0"/>
              <a:t>Бременские</a:t>
            </a:r>
            <a:r>
              <a:rPr lang="ru-RU" dirty="0" smtClean="0"/>
              <a:t> музыканты», «Кот в сапогах», «Белоснежка», «Золушка» и другие известные сказки.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8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9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5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7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загружен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81400" y="304800"/>
            <a:ext cx="5341513" cy="4800600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304800"/>
            <a:ext cx="3008313" cy="582136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«Госпожа Метелица» — </a:t>
            </a:r>
            <a:r>
              <a:rPr lang="ru-RU" sz="1800" dirty="0" smtClean="0">
                <a:hlinkClick r:id="rId3" tooltip="Сказка"/>
              </a:rPr>
              <a:t>сказка</a:t>
            </a:r>
            <a:r>
              <a:rPr lang="ru-RU" sz="1800" dirty="0" smtClean="0"/>
              <a:t>  о волшебнице из колодца, вознаграждающей трудолюбивую девушку и наказывающей нерадивую. Была записана со слов </a:t>
            </a:r>
            <a:r>
              <a:rPr lang="ru-RU" sz="1800" dirty="0" err="1" smtClean="0"/>
              <a:t>Дортхен</a:t>
            </a:r>
            <a:r>
              <a:rPr lang="ru-RU" sz="1800" dirty="0" smtClean="0"/>
              <a:t> </a:t>
            </a:r>
            <a:r>
              <a:rPr lang="ru-RU" sz="1800" dirty="0" err="1" smtClean="0"/>
              <a:t>Вильд</a:t>
            </a:r>
            <a:r>
              <a:rPr lang="ru-RU" sz="1800" dirty="0" smtClean="0"/>
              <a:t>, невесты Вильгельма </a:t>
            </a:r>
            <a:r>
              <a:rPr lang="ru-RU" sz="1800" dirty="0" err="1" smtClean="0"/>
              <a:t>Гримма</a:t>
            </a:r>
            <a:r>
              <a:rPr lang="ru-RU" sz="1800" dirty="0" smtClean="0"/>
              <a:t>. Опубликована в составе цикла сказок в </a:t>
            </a:r>
            <a:r>
              <a:rPr lang="ru-RU" sz="1800" dirty="0" smtClean="0">
                <a:hlinkClick r:id="rId4" tooltip="1812 год"/>
              </a:rPr>
              <a:t>1812 году</a:t>
            </a:r>
            <a:r>
              <a:rPr lang="ru-RU" sz="1800" dirty="0" smtClean="0"/>
              <a:t>. Невозможно однозначно определить родину этой сказки; в Германии «фрау Холле» почиталась на многочисленных горах, есть несколько вершин, на которых по утверждению жителей, живёт госпожа Метелица.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8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9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3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3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3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3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3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35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5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7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134</Words>
  <PresentationFormat>Экран (4:3)</PresentationFormat>
  <Paragraphs>6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Office Theme</vt:lpstr>
      <vt:lpstr>Госпожа Метелица Братья Гримм</vt:lpstr>
      <vt:lpstr>     Братья Гримм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Госпожа Метелица Братья Гримм</dc:title>
  <dc:creator>Евгений</dc:creator>
  <cp:lastModifiedBy>Евгений</cp:lastModifiedBy>
  <cp:revision>7</cp:revision>
  <dcterms:created xsi:type="dcterms:W3CDTF">2017-02-07T14:35:29Z</dcterms:created>
  <dcterms:modified xsi:type="dcterms:W3CDTF">2017-12-18T09:12:40Z</dcterms:modified>
</cp:coreProperties>
</file>