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1"/>
  </p:notesMasterIdLst>
  <p:sldIdLst>
    <p:sldId id="293" r:id="rId2"/>
    <p:sldId id="295" r:id="rId3"/>
    <p:sldId id="307" r:id="rId4"/>
    <p:sldId id="299" r:id="rId5"/>
    <p:sldId id="300" r:id="rId6"/>
    <p:sldId id="301" r:id="rId7"/>
    <p:sldId id="304" r:id="rId8"/>
    <p:sldId id="305" r:id="rId9"/>
    <p:sldId id="306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  <a:srgbClr val="FF9933"/>
    <a:srgbClr val="FA9526"/>
    <a:srgbClr val="FFFF00"/>
    <a:srgbClr val="FFFF66"/>
    <a:srgbClr val="CC6600"/>
    <a:srgbClr val="996600"/>
    <a:srgbClr val="EFEEB0"/>
    <a:srgbClr val="C90D7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269" autoAdjust="0"/>
    <p:restoredTop sz="94660"/>
  </p:normalViewPr>
  <p:slideViewPr>
    <p:cSldViewPr>
      <p:cViewPr>
        <p:scale>
          <a:sx n="78" d="100"/>
          <a:sy n="78" d="100"/>
        </p:scale>
        <p:origin x="-1939" y="-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D709B-67D0-40FE-B12F-36A22C4D6EC1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64558-BF9C-484E-8211-761C2CB4F6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64558-BF9C-484E-8211-761C2CB4F6A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0642" y="1754389"/>
            <a:ext cx="725655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Интерактивная игра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«Что растет в лесу осенью?»</a:t>
            </a:r>
            <a:r>
              <a:rPr lang="ru-RU" sz="5400" b="1" cap="none" spc="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Picture 1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85786" y="4214818"/>
            <a:ext cx="1693958" cy="2041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lc="http://schemas.openxmlformats.org/drawingml/2006/lockedCanvas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8681931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38300" y="228600"/>
            <a:ext cx="6248400" cy="381000"/>
          </a:xfrm>
          <a:prstGeom prst="roundRect">
            <a:avLst/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Съедобный-не съедобный</a:t>
            </a:r>
            <a:endParaRPr lang="ru-RU" sz="28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194" name="Picture 2" descr="H:\шаблоны презентаций\hello_html_m39823d0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488" y="2071678"/>
            <a:ext cx="1620837" cy="199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H:\шаблоны презентаций\075812_138552829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7848" y="1082865"/>
            <a:ext cx="1677703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H:\шаблоны презентаций\0_13aa54_e1c4e78c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3429000"/>
            <a:ext cx="2284024" cy="229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H:\шаблоны презентаций\9687880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6418" y="842264"/>
            <a:ext cx="1897854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:\шаблоны презентаций\blednaya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396" y="842264"/>
            <a:ext cx="1944688" cy="24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H:\шаблоны презентаций\0_8390d_2e16d4a8_L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29367"/>
            <a:ext cx="3259530" cy="294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трелка вправо 10">
            <a:hlinkClick r:id="" action="ppaction://hlinkshowjump?jump=nextslide" highlightClick="1"/>
          </p:cNvPr>
          <p:cNvSpPr/>
          <p:nvPr/>
        </p:nvSpPr>
        <p:spPr>
          <a:xfrm>
            <a:off x="7620000" y="6134672"/>
            <a:ext cx="1295400" cy="678180"/>
          </a:xfrm>
          <a:prstGeom prst="rightArrow">
            <a:avLst>
              <a:gd name="adj1" fmla="val 68750"/>
              <a:gd name="adj2" fmla="val 51042"/>
            </a:avLst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Дальше</a:t>
            </a:r>
            <a:endParaRPr lang="ru-RU" sz="16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963933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91304E-6 L -0.21319 0.3970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60" y="19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36725E-6 L -0.46007 0.559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3" y="279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9778E-7 L -0.27691 -0.0060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54" y="-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38300" y="228600"/>
            <a:ext cx="6248400" cy="381000"/>
          </a:xfrm>
          <a:prstGeom prst="roundRect">
            <a:avLst/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Один - Много</a:t>
            </a:r>
            <a:endParaRPr lang="ru-RU" sz="28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9218" name="Picture 2" descr="H:\шаблоны презентаций\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285860"/>
            <a:ext cx="5032743" cy="3950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H:\шаблоны презентаций\масленок-настоящий-e13649288983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1000108"/>
            <a:ext cx="5063223" cy="43842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:\шаблоны презентаций\Cantharellus-cibarius-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071546"/>
            <a:ext cx="6544460" cy="4337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>
            <a:hlinkClick r:id="" action="ppaction://hlinkshowjump?jump=nextslide" highlightClick="1"/>
          </p:cNvPr>
          <p:cNvSpPr/>
          <p:nvPr/>
        </p:nvSpPr>
        <p:spPr>
          <a:xfrm>
            <a:off x="7620000" y="6134672"/>
            <a:ext cx="1295400" cy="678180"/>
          </a:xfrm>
          <a:prstGeom prst="rightArrow">
            <a:avLst>
              <a:gd name="adj1" fmla="val 68750"/>
              <a:gd name="adj2" fmla="val 51042"/>
            </a:avLst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Дальше</a:t>
            </a:r>
            <a:endParaRPr lang="ru-RU" sz="16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525216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38300" y="228600"/>
            <a:ext cx="6248400" cy="381000"/>
          </a:xfrm>
          <a:prstGeom prst="roundRect">
            <a:avLst/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Определи ягоду</a:t>
            </a:r>
            <a:endParaRPr lang="ru-RU" sz="28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7620000" y="6134672"/>
            <a:ext cx="1295400" cy="678180"/>
          </a:xfrm>
          <a:prstGeom prst="rightArrow">
            <a:avLst>
              <a:gd name="adj1" fmla="val 68750"/>
              <a:gd name="adj2" fmla="val 51042"/>
            </a:avLst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Дальше</a:t>
            </a:r>
            <a:endParaRPr lang="ru-RU" sz="16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42" name="Picture 2" descr="H:\шаблоны презентаций\5845362c1b2d0158ce5b9c4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752600"/>
            <a:ext cx="5057679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52286"/>
            <a:ext cx="4531609" cy="4707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7222525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38300" y="228600"/>
            <a:ext cx="6248400" cy="381000"/>
          </a:xfrm>
          <a:prstGeom prst="roundRect">
            <a:avLst/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Определи ягоду</a:t>
            </a:r>
            <a:endParaRPr lang="ru-RU" sz="28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7620000" y="6134672"/>
            <a:ext cx="1295400" cy="678180"/>
          </a:xfrm>
          <a:prstGeom prst="rightArrow">
            <a:avLst>
              <a:gd name="adj1" fmla="val 68750"/>
              <a:gd name="adj2" fmla="val 51042"/>
            </a:avLst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Дальше</a:t>
            </a:r>
            <a:endParaRPr lang="ru-RU" sz="16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266" name="Picture 2" descr="H:\шаблоны презентаций\98512293_brusnika_niz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5434013" cy="407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H:\шаблоны презентаций\96534170_mfisherrose_lea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0"/>
            <a:ext cx="5177028" cy="517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175024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38300" y="228600"/>
            <a:ext cx="6248400" cy="381000"/>
          </a:xfrm>
          <a:prstGeom prst="roundRect">
            <a:avLst/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Определи ягоду</a:t>
            </a:r>
            <a:endParaRPr lang="ru-RU" sz="28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7620000" y="6134672"/>
            <a:ext cx="1295400" cy="678180"/>
          </a:xfrm>
          <a:prstGeom prst="rightArrow">
            <a:avLst>
              <a:gd name="adj1" fmla="val 68750"/>
              <a:gd name="adj2" fmla="val 51042"/>
            </a:avLst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Дальше</a:t>
            </a:r>
            <a:endParaRPr lang="ru-RU" sz="16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2290" name="Picture 2" descr="H:\шаблоны презентаций\1370948642_415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62684" y="1029272"/>
            <a:ext cx="5783580" cy="578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H:\шаблоны презентаций\autumn_leaves_PNG361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1030" y="1140714"/>
            <a:ext cx="4747550" cy="470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9173708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38300" y="228600"/>
            <a:ext cx="6248400" cy="381000"/>
          </a:xfrm>
          <a:prstGeom prst="roundRect">
            <a:avLst/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Чей листик?</a:t>
            </a:r>
            <a:endParaRPr lang="ru-RU" sz="28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7620000" y="6134672"/>
            <a:ext cx="1295400" cy="678180"/>
          </a:xfrm>
          <a:prstGeom prst="rightArrow">
            <a:avLst>
              <a:gd name="adj1" fmla="val 68750"/>
              <a:gd name="adj2" fmla="val 51042"/>
            </a:avLst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Дальше</a:t>
            </a:r>
            <a:endParaRPr lang="ru-RU" sz="16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5363" name="Picture 3" descr="H:\шаблоны презентаций\238873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2750" y="722396"/>
            <a:ext cx="1714500" cy="249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:\шаблоны презентаций\List_berezy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9297" y="3162491"/>
            <a:ext cx="241935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H:\шаблоны презентаций\0_16044b_f7f5ec23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41667">
            <a:off x="522183" y="1029007"/>
            <a:ext cx="2912856" cy="222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:\шаблоны презентаций\1e4f26989ed6b8d921dfc0344f3e3ab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706" y="3729419"/>
            <a:ext cx="2643188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H:\шаблоны презентаций\10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5280" y="2144185"/>
            <a:ext cx="3147441" cy="3437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633759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77521E-6 L -0.16666 -2.77521E-6 C -0.24166 -2.77521E-6 -0.33333 0.06753 -0.33333 0.12257 L -0.33333 0.24584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67" y="12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38300" y="228600"/>
            <a:ext cx="6248400" cy="381000"/>
          </a:xfrm>
          <a:prstGeom prst="roundRect">
            <a:avLst/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Чей листик?</a:t>
            </a:r>
            <a:endParaRPr lang="ru-RU" sz="28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7620000" y="6134672"/>
            <a:ext cx="1295400" cy="678180"/>
          </a:xfrm>
          <a:prstGeom prst="rightArrow">
            <a:avLst>
              <a:gd name="adj1" fmla="val 68750"/>
              <a:gd name="adj2" fmla="val 51042"/>
            </a:avLst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Дальше</a:t>
            </a:r>
            <a:endParaRPr lang="ru-RU" sz="16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5363" name="Picture 3" descr="H:\шаблоны презентаций\238873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2750" y="722396"/>
            <a:ext cx="1714500" cy="249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:\шаблоны презентаций\List_berezy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9297" y="3162491"/>
            <a:ext cx="241935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H:\шаблоны презентаций\0_16044b_f7f5ec23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41667">
            <a:off x="522183" y="1029007"/>
            <a:ext cx="2912856" cy="222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:\шаблоны презентаций\1e4f26989ed6b8d921dfc0344f3e3ab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706" y="3729419"/>
            <a:ext cx="2643188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H:\шаблоны презентаций\derevo-ryabina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371600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514608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61887E-6 L 0.33368 0.221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84" y="110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38300" y="228600"/>
            <a:ext cx="6248400" cy="381000"/>
          </a:xfrm>
          <a:prstGeom prst="roundRect">
            <a:avLst/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Чей листик?</a:t>
            </a:r>
            <a:endParaRPr lang="ru-RU" sz="28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трелка вправо 7">
            <a:hlinkClick r:id="" action="ppaction://hlinkshowjump?jump=nextslide" highlightClick="1"/>
          </p:cNvPr>
          <p:cNvSpPr/>
          <p:nvPr/>
        </p:nvSpPr>
        <p:spPr>
          <a:xfrm>
            <a:off x="7620000" y="6134672"/>
            <a:ext cx="1295400" cy="678180"/>
          </a:xfrm>
          <a:prstGeom prst="rightArrow">
            <a:avLst>
              <a:gd name="adj1" fmla="val 68750"/>
              <a:gd name="adj2" fmla="val 51042"/>
            </a:avLst>
          </a:prstGeom>
          <a:solidFill>
            <a:srgbClr val="FF9933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00" b="1" dirty="0" smtClean="0">
                <a:ln w="50800"/>
                <a:solidFill>
                  <a:schemeClr val="tx2">
                    <a:lumMod val="50000"/>
                  </a:schemeClr>
                </a:solidFill>
              </a:rPr>
              <a:t>Дальше</a:t>
            </a:r>
            <a:endParaRPr lang="ru-RU" sz="1600" b="1" dirty="0">
              <a:ln w="50800"/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5363" name="Picture 3" descr="H:\шаблоны презентаций\238873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2750" y="722396"/>
            <a:ext cx="1714500" cy="249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:\шаблоны презентаций\List_berezy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9297" y="3162491"/>
            <a:ext cx="241935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H:\шаблоны презентаций\0_16044b_f7f5ec23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41667">
            <a:off x="522183" y="1029007"/>
            <a:ext cx="2912856" cy="222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:\шаблоны презентаций\1e4f26989ed6b8d921dfc0344f3e3ab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6706" y="3729419"/>
            <a:ext cx="2643188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:\шаблоны презентаций\Bereza (1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2365" y="501502"/>
            <a:ext cx="4067175" cy="623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112347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34968E-6 L -0.28247 -0.176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32" y="-88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1574</TotalTime>
  <Words>38</Words>
  <Application>Microsoft Office PowerPoint</Application>
  <PresentationFormat>Экран (4:3)</PresentationFormat>
  <Paragraphs>19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викторина</dc:title>
  <dc:creator>андрей</dc:creator>
  <cp:lastModifiedBy>Пользователь Windows</cp:lastModifiedBy>
  <cp:revision>145</cp:revision>
  <dcterms:created xsi:type="dcterms:W3CDTF">2014-08-08T11:31:25Z</dcterms:created>
  <dcterms:modified xsi:type="dcterms:W3CDTF">2017-12-18T09:16:11Z</dcterms:modified>
</cp:coreProperties>
</file>