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6F1E-912F-4E96-8EF7-B25DBD87C79C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EF24-40C8-439A-9F3B-45937FD89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213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06F1E-912F-4E96-8EF7-B25DBD87C79C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1EF24-40C8-439A-9F3B-45937FD89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76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211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09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588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8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9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1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8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390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b="1" i="1" smtClean="0">
                <a:solidFill>
                  <a:srgbClr val="00B0F0"/>
                </a:solidFill>
                <a:latin typeface="Calibri Light" panose="020F0302020204030204" pitchFamily="34" charset="0"/>
                <a:cs typeface="Times New Roman"/>
              </a:rPr>
              <a:t>Thanks for attention</a:t>
            </a:r>
            <a:endParaRPr lang="ru-RU" sz="4800" dirty="0" smtClean="0">
              <a:solidFill>
                <a:srgbClr val="00B0F0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23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Thanks for attention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1</cp:revision>
  <dcterms:created xsi:type="dcterms:W3CDTF">2017-12-18T13:29:53Z</dcterms:created>
  <dcterms:modified xsi:type="dcterms:W3CDTF">2017-12-18T13:29:53Z</dcterms:modified>
</cp:coreProperties>
</file>