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1" r:id="rId2"/>
    <p:sldId id="257" r:id="rId3"/>
    <p:sldId id="258" r:id="rId4"/>
    <p:sldId id="259" r:id="rId5"/>
    <p:sldId id="262" r:id="rId6"/>
    <p:sldId id="263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57818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0_75c96_b715e7d3_XL.jpeg"/>
          <p:cNvPicPr>
            <a:picLocks noChangeAspect="1"/>
          </p:cNvPicPr>
          <p:nvPr userDrawn="1"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8363" t="8363"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18.12.2017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corowina.ucoz.com</a:t>
            </a:r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4365104"/>
            <a:ext cx="44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Воспитатель : Воронова Е.А.</a:t>
            </a:r>
            <a:endParaRPr lang="ru-RU" dirty="0"/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771800" y="-281736"/>
            <a:ext cx="6840760" cy="4247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72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М</a:t>
            </a:r>
            <a:r>
              <a:rPr kumimoji="0" lang="ru-RU" altLang="ru-RU" sz="7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алая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7200" b="1" i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      РОДИНА</a:t>
            </a:r>
            <a:endParaRPr kumimoji="0" lang="ru-RU" altLang="ru-RU" sz="7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arhivurokov.ru/multiurok/f/b/9/fb995010419052ba4995840671784b0a3257c13b/ovieiannyie-slavoiu-flagh-nash-i-ghierb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8425" y="-5524500"/>
            <a:ext cx="1562100" cy="180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435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584" y="4653136"/>
            <a:ext cx="8001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родился в городе Майкопе.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764704"/>
            <a:ext cx="5162550" cy="36480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869160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Майкоп – это столица Республики Адыгея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Расположена на центральной части  Северо-Западного Кавказа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438" y="476672"/>
            <a:ext cx="3651795" cy="420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781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468052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Каков же флаг Адыгеи?</a:t>
            </a:r>
            <a:br>
              <a:rPr lang="ru-RU" sz="2800" dirty="0" smtClean="0"/>
            </a:br>
            <a:r>
              <a:rPr lang="ru-RU" sz="2800" dirty="0" smtClean="0"/>
              <a:t>           Зеленый </a:t>
            </a:r>
            <a:r>
              <a:rPr lang="ru-RU" sz="2800" dirty="0"/>
              <a:t>цвет символизирует </a:t>
            </a:r>
            <a:r>
              <a:rPr lang="ru-RU" sz="2800" dirty="0" smtClean="0"/>
              <a:t>мир. </a:t>
            </a:r>
            <a:br>
              <a:rPr lang="ru-RU" sz="2800" dirty="0" smtClean="0"/>
            </a:br>
            <a:r>
              <a:rPr lang="ru-RU" sz="2800" dirty="0" smtClean="0"/>
              <a:t>12  </a:t>
            </a:r>
            <a:r>
              <a:rPr lang="ru-RU" sz="2800" dirty="0"/>
              <a:t>звезд, вышитых золотом на </a:t>
            </a:r>
            <a:r>
              <a:rPr lang="ru-RU" sz="2800" dirty="0" smtClean="0"/>
              <a:t>Флаге, </a:t>
            </a:r>
            <a:r>
              <a:rPr lang="ru-RU" sz="2800" dirty="0"/>
              <a:t>символизируют единство 12 племен адыгского народа.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Зеленое </a:t>
            </a:r>
            <a:r>
              <a:rPr lang="ru-RU" sz="2800" dirty="0"/>
              <a:t>поле, высокие горы и море, которые мы видим на Гербе, говорят о красоте, богатстве и щедрости земли, на которой живут </a:t>
            </a:r>
            <a:r>
              <a:rPr lang="ru-RU" sz="2800" dirty="0" err="1"/>
              <a:t>адыги</a:t>
            </a:r>
            <a:r>
              <a:rPr lang="ru-RU" sz="2800" dirty="0"/>
              <a:t>. Початки кукурузы, колосья пшеницы и листья дуба показывают плодородие нашей земли, а голова быка символизирует развитие животноводства у </a:t>
            </a:r>
            <a:r>
              <a:rPr lang="ru-RU" sz="2800" dirty="0" err="1"/>
              <a:t>адыгов</a:t>
            </a:r>
            <a:r>
              <a:rPr lang="ru-RU" sz="2800" dirty="0"/>
              <a:t>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244795"/>
            <a:ext cx="2152650" cy="20955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244795"/>
            <a:ext cx="2497460" cy="12487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322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3755157" cy="24940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673334"/>
            <a:ext cx="3657600" cy="2441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003" y="3573016"/>
            <a:ext cx="368161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4706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476672"/>
            <a:ext cx="4666118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56992"/>
            <a:ext cx="6619875" cy="2695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5590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95736" y="980728"/>
            <a:ext cx="523832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Адыгея-Родина моя!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страны привольной нашей.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Глянешь - вся в цвету твоя земля,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Кажется, что нет на свете краше.</a:t>
            </a:r>
          </a:p>
        </p:txBody>
      </p:sp>
    </p:spTree>
    <p:extLst>
      <p:ext uri="{BB962C8B-B14F-4D97-AF65-F5344CB8AC3E}">
        <p14:creationId xmlns:p14="http://schemas.microsoft.com/office/powerpoint/2010/main" val="155206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53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Воспитатель : Воронова Е.А.</vt:lpstr>
      <vt:lpstr>Презентация PowerPoint</vt:lpstr>
      <vt:lpstr>Майкоп – это столица Республики Адыгея. Расположена на центральной части  Северо-Западного Кавказа</vt:lpstr>
      <vt:lpstr>Каков же флаг Адыгеи?            Зеленый цвет символизирует мир.  12  звезд, вышитых золотом на Флаге, символизируют единство 12 племен адыгского народа.  Зеленое поле, высокие горы и море, которые мы видим на Гербе, говорят о красоте, богатстве и щедрости земли, на которой живут адыги. Початки кукурузы, колосья пшеницы и листья дуба показывают плодородие нашей земли, а голова быка символизирует развитие животноводства у адыгов. 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Microsoft</cp:lastModifiedBy>
  <cp:revision>8</cp:revision>
  <dcterms:created xsi:type="dcterms:W3CDTF">2013-01-06T18:32:13Z</dcterms:created>
  <dcterms:modified xsi:type="dcterms:W3CDTF">2017-12-18T07:48:38Z</dcterms:modified>
</cp:coreProperties>
</file>