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4" r:id="rId5"/>
    <p:sldId id="263" r:id="rId6"/>
    <p:sldId id="260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1" autoAdjust="0"/>
    <p:restoredTop sz="94660"/>
  </p:normalViewPr>
  <p:slideViewPr>
    <p:cSldViewPr snapToGrid="0">
      <p:cViewPr varScale="1">
        <p:scale>
          <a:sx n="82" d="100"/>
          <a:sy n="82" d="100"/>
        </p:scale>
        <p:origin x="-102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9065" y="654768"/>
            <a:ext cx="7534832" cy="412386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Cambria" panose="02040503050406030204" pitchFamily="18" charset="0"/>
              </a:rPr>
              <a:t>     Муса </a:t>
            </a:r>
            <a:r>
              <a:rPr lang="ru-RU" sz="4000" b="1" dirty="0" err="1" smtClean="0">
                <a:latin typeface="Cambria" panose="02040503050406030204" pitchFamily="18" charset="0"/>
              </a:rPr>
              <a:t>Лут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улы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Мортазин</a:t>
            </a:r>
            <a:r>
              <a:rPr lang="ru-RU" sz="4000" b="1" dirty="0">
                <a:latin typeface="Cambria" panose="02040503050406030204" pitchFamily="18" charset="0"/>
              </a:rPr>
              <a:t> </a:t>
            </a:r>
            <a:r>
              <a:rPr lang="ru-RU" sz="4000" b="1" dirty="0" smtClean="0">
                <a:latin typeface="Cambria" panose="02040503050406030204" pitchFamily="18" charset="0"/>
              </a:rPr>
              <a:t>-     </a:t>
            </a:r>
            <a:r>
              <a:rPr lang="ru-RU" sz="4000" b="1" dirty="0" err="1" smtClean="0">
                <a:latin typeface="Cambria" panose="02040503050406030204" pitchFamily="18" charset="0"/>
              </a:rPr>
              <a:t>башҡорт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халҡының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бөйөк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улы,граждандар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һуғышы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геройы</a:t>
            </a:r>
            <a:r>
              <a:rPr lang="ru-RU" sz="4000" b="1" dirty="0">
                <a:latin typeface="Cambria" panose="02040503050406030204" pitchFamily="18" charset="0"/>
              </a:rPr>
              <a:t>.</a:t>
            </a:r>
            <a:r>
              <a:rPr lang="ru-RU" sz="4000" b="1" dirty="0" smtClean="0">
                <a:latin typeface="Cambria" panose="02040503050406030204" pitchFamily="18" charset="0"/>
              </a:rPr>
              <a:t> Комбриг </a:t>
            </a:r>
            <a:r>
              <a:rPr lang="ru-RU" sz="4000" b="1" dirty="0" err="1" smtClean="0">
                <a:latin typeface="Cambria" panose="02040503050406030204" pitchFamily="18" charset="0"/>
              </a:rPr>
              <a:t>батырлығы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өсөн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өс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тапҡыр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Ҡыҙыл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Байраҡ</a:t>
            </a:r>
            <a:r>
              <a:rPr lang="ru-RU" sz="4000" b="1" dirty="0" smtClean="0">
                <a:latin typeface="Cambria" panose="02040503050406030204" pitchFamily="18" charset="0"/>
              </a:rPr>
              <a:t> ордены, </a:t>
            </a:r>
            <a:r>
              <a:rPr lang="ru-RU" sz="4000" b="1" dirty="0" err="1" smtClean="0">
                <a:latin typeface="Cambria" panose="02040503050406030204" pitchFamily="18" charset="0"/>
              </a:rPr>
              <a:t>исемле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көмөш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ҡылыс</a:t>
            </a:r>
            <a:r>
              <a:rPr lang="ru-RU" sz="4000" b="1" dirty="0" smtClean="0">
                <a:latin typeface="Cambria" panose="02040503050406030204" pitchFamily="18" charset="0"/>
              </a:rPr>
              <a:t> ,  алтын </a:t>
            </a:r>
            <a:r>
              <a:rPr lang="ru-RU" sz="4000" b="1" dirty="0" err="1" smtClean="0">
                <a:latin typeface="Cambria" panose="02040503050406030204" pitchFamily="18" charset="0"/>
              </a:rPr>
              <a:t>сәғәт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менән</a:t>
            </a:r>
            <a:r>
              <a:rPr lang="ru-RU" sz="4000" b="1" dirty="0" smtClean="0">
                <a:latin typeface="Cambria" panose="02040503050406030204" pitchFamily="18" charset="0"/>
              </a:rPr>
              <a:t> </a:t>
            </a:r>
            <a:r>
              <a:rPr lang="ru-RU" sz="4000" b="1" dirty="0" err="1" smtClean="0">
                <a:latin typeface="Cambria" panose="02040503050406030204" pitchFamily="18" charset="0"/>
              </a:rPr>
              <a:t>бүләкләнә</a:t>
            </a:r>
            <a:r>
              <a:rPr lang="ru-RU" sz="4000" b="1" dirty="0" smtClean="0">
                <a:latin typeface="Cambria" panose="02040503050406030204" pitchFamily="18" charset="0"/>
              </a:rPr>
              <a:t>.</a:t>
            </a:r>
            <a:endParaRPr lang="ru-RU" sz="4000" b="1" dirty="0">
              <a:latin typeface="Cambria" panose="020405030504060302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907177" y="4777379"/>
            <a:ext cx="9597436" cy="1126283"/>
          </a:xfrm>
        </p:spPr>
        <p:txBody>
          <a:bodyPr>
            <a:normAutofit lnSpcReduction="10000"/>
          </a:bodyPr>
          <a:lstStyle/>
          <a:p>
            <a:r>
              <a:rPr lang="ba-RU" sz="3600" dirty="0" smtClean="0">
                <a:latin typeface="Cambria" panose="02040503050406030204" pitchFamily="18" charset="0"/>
              </a:rPr>
              <a:t> </a:t>
            </a:r>
            <a:r>
              <a:rPr lang="ba-RU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1891 йылдың 20 февралендә Учалы районы   Кучуково-Маяк ауылында тыуған.</a:t>
            </a:r>
            <a:endParaRPr lang="ru-RU" sz="3600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728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406" y="1077277"/>
            <a:ext cx="4650377" cy="50100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0858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271" y="2541453"/>
            <a:ext cx="83569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mbria" pitchFamily="18" charset="0"/>
              </a:rPr>
              <a:t>Депутат Верховного Совета СССР</a:t>
            </a:r>
          </a:p>
          <a:p>
            <a:pPr algn="ctr"/>
            <a:r>
              <a:rPr lang="ru-RU" sz="2400" b="1" dirty="0">
                <a:latin typeface="Cambria" pitchFamily="18" charset="0"/>
              </a:rPr>
              <a:t> Маршал Советского Союза </a:t>
            </a:r>
          </a:p>
          <a:p>
            <a:pPr algn="ctr"/>
            <a:r>
              <a:rPr lang="ru-RU" sz="2400" b="1" dirty="0">
                <a:latin typeface="Cambria" pitchFamily="18" charset="0"/>
              </a:rPr>
              <a:t>С.М. Буденный</a:t>
            </a:r>
          </a:p>
          <a:p>
            <a:r>
              <a:rPr lang="ru-RU" sz="2400" b="1" dirty="0" smtClean="0">
                <a:latin typeface="Cambria" pitchFamily="18" charset="0"/>
              </a:rPr>
              <a:t>              В </a:t>
            </a:r>
            <a:r>
              <a:rPr lang="ru-RU" sz="2400" b="1" dirty="0">
                <a:latin typeface="Cambria" pitchFamily="18" charset="0"/>
              </a:rPr>
              <a:t>1956 году дочь комбрига </a:t>
            </a:r>
            <a:r>
              <a:rPr lang="ru-RU" sz="2400" b="1" dirty="0" err="1">
                <a:latin typeface="Cambria" pitchFamily="18" charset="0"/>
              </a:rPr>
              <a:t>Зубаржат</a:t>
            </a:r>
            <a:r>
              <a:rPr lang="ru-RU" sz="2400" b="1" dirty="0">
                <a:latin typeface="Cambria" pitchFamily="18" charset="0"/>
              </a:rPr>
              <a:t> </a:t>
            </a:r>
            <a:r>
              <a:rPr lang="ru-RU" sz="2400" b="1" dirty="0" err="1">
                <a:latin typeface="Cambria" pitchFamily="18" charset="0"/>
              </a:rPr>
              <a:t>Мусовна</a:t>
            </a:r>
            <a:r>
              <a:rPr lang="ru-RU" sz="2400" b="1" dirty="0">
                <a:latin typeface="Cambria" pitchFamily="18" charset="0"/>
              </a:rPr>
              <a:t> обратилась с прошением о реабилитации своего отца к депутату Верховного Совета СССР, Маршалу Советского Союза Семену Буденному, который сыграл решающую роль в возвращении ему доброго  имени.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7280192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041" y="525763"/>
            <a:ext cx="8299047" cy="561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404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62592" y="1903463"/>
            <a:ext cx="87337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окончания гражданской войны в </a:t>
            </a:r>
            <a:r>
              <a:rPr lang="ru-RU" sz="20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1920-1922</a:t>
            </a:r>
            <a:r>
              <a:rPr lang="ru-RU" sz="20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годы возглавлял  </a:t>
            </a:r>
            <a:r>
              <a:rPr lang="ru-RU" sz="20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Башвоенкомати</a:t>
            </a:r>
            <a:r>
              <a:rPr lang="ru-RU" sz="20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Баш ЦИК </a:t>
            </a:r>
            <a:r>
              <a:rPr lang="ru-RU" sz="20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республики.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62594" y="2917432"/>
            <a:ext cx="104502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1922-1924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годы учился на курсах высшего командного состава, </a:t>
            </a:r>
            <a:r>
              <a:rPr lang="ba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ba-RU" sz="24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</a:t>
            </a:r>
            <a:r>
              <a:rPr lang="ru-RU" sz="24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1924-1927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годы — в военной академии им. М.В. Фрунзе. </a:t>
            </a:r>
            <a:b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Достижения </a:t>
            </a:r>
            <a:r>
              <a:rPr lang="ru-RU" sz="2400" dirty="0" err="1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Муртазина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Гражданской войне и во времена становления молодого Советского государства не остались незамеченными.</a:t>
            </a:r>
            <a:r>
              <a:rPr lang="ba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ba-RU" sz="24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</a:t>
            </a:r>
            <a:r>
              <a:rPr lang="ru-RU" sz="2400" b="1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декабря 1935 года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Приказом Народного комиссара обороны СССР №2500 </a:t>
            </a:r>
            <a:r>
              <a:rPr lang="ru-RU" sz="24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начальнику                                                                      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отделения отдела НКО по ремонтированию конского состава РККА Мусе </a:t>
            </a:r>
            <a:r>
              <a:rPr lang="ru-RU" sz="2400" dirty="0" err="1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Лутовичу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Муртазину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присвоено воинское</a:t>
            </a:r>
            <a:r>
              <a:rPr lang="ru-RU" sz="24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звание </a:t>
            </a:r>
            <a:r>
              <a:rPr lang="ru-RU" sz="2400" b="1" u="sng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комбрига.</a:t>
            </a:r>
            <a:r>
              <a:rPr lang="ru-RU" sz="2400" u="sng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79961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9507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407024" y="1169895"/>
            <a:ext cx="17100175" cy="3284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Рисунок 1" descr="https://upload.wikimedia.org/wikipedia/commons/thumb/9/9d/%D0%9C%D1%83%D1%80%D1%82%D0%B0%D0%B7%D0%B8%D0%BD%D0%9C.%D0%9B..jpg/150px-%D0%9C%D1%83%D1%80%D1%82%D0%B0%D0%B7%D0%B8%D0%BD%D0%9C.%D0%9B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211" y="659437"/>
            <a:ext cx="2070847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971799" y="-988953"/>
            <a:ext cx="6781801" cy="760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a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ba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a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ba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ba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ba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2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2000" b="1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000" b="1" dirty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</a:t>
            </a:r>
            <a:r>
              <a:rPr lang="ba-RU" altLang="ru-RU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a-RU" altLang="ru-RU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Публицист</a:t>
            </a:r>
            <a:r>
              <a:rPr lang="ba-RU" altLang="ru-RU" sz="2000" b="1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altLang="ru-RU" sz="2000" b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Опубликованные научные труды.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Башкирия и башкирские войска в гражданскую войну. Л., 1927.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Красной Башкирии. М.-Л., 1929.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Сочинения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выступления / Сост.: Р. Н.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Сулейманова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Ш. Н. </a:t>
            </a:r>
            <a:r>
              <a:rPr kumimoji="0" lang="ru-RU" alt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Исянгулов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Уфа, 2009.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68 с. 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kumimoji="0" lang="ru-RU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ISBN 978-5-91608-021-6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612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gasrb.ru/i_eventsf/b_5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510" y="723582"/>
            <a:ext cx="4284980" cy="5410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0906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7073" y="2967335"/>
            <a:ext cx="774627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600" b="1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1912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йылда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Мортазинды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хәрби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хеҙмәткә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алалар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ә </a:t>
            </a:r>
            <a:r>
              <a:rPr lang="ru-RU" sz="3600" b="1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1914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йылда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600" dirty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рус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армияһы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составында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һуғышта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ҡатнашып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хеҙмәтен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тултырып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ҡуя</a:t>
            </a:r>
            <a:r>
              <a:rPr lang="ru-RU" sz="36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97199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3" y="927463"/>
            <a:ext cx="9144000" cy="6035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://gasrb.ru/i_eventsf/b_50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43" y="1079863"/>
            <a:ext cx="9144000" cy="6035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5793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52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669" y="1122997"/>
            <a:ext cx="9300754" cy="53823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338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77" y="770707"/>
            <a:ext cx="9235440" cy="6061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941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726" y="679270"/>
            <a:ext cx="9470571" cy="5904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34590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asrb.ru/i_eventsf/b_50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57" y="888273"/>
            <a:ext cx="5084127" cy="52904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1466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110</TotalTime>
  <Words>219</Words>
  <Application>Microsoft Office PowerPoint</Application>
  <PresentationFormat>Произвольный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Легкий дым</vt:lpstr>
      <vt:lpstr>     Муса Лут улы Мортазин -     башҡорт халҡының бөйөк улы,граждандар һуғышы геройы. Комбриг батырлығы өсөн өс тапҡыр Ҡыҙыл Байраҡ ордены, исемле көмөш ҡылыс ,  алтын сәғәт менән бүләкләнә.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Комбриг Муса Лут улы  Мортазин– башҡорт  халҡының бөйөк улы,граждандар һуғышы геройы</dc:title>
  <dc:creator>ADMIUY</dc:creator>
  <cp:lastModifiedBy>венера</cp:lastModifiedBy>
  <cp:revision>13</cp:revision>
  <dcterms:created xsi:type="dcterms:W3CDTF">2016-02-23T20:18:21Z</dcterms:created>
  <dcterms:modified xsi:type="dcterms:W3CDTF">2016-02-24T14:16:58Z</dcterms:modified>
</cp:coreProperties>
</file>