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80" r:id="rId18"/>
    <p:sldId id="281" r:id="rId19"/>
    <p:sldId id="282" r:id="rId20"/>
    <p:sldId id="283" r:id="rId21"/>
    <p:sldId id="284" r:id="rId22"/>
    <p:sldId id="285" r:id="rId23"/>
    <p:sldId id="273" r:id="rId24"/>
    <p:sldId id="274" r:id="rId25"/>
    <p:sldId id="275" r:id="rId26"/>
    <p:sldId id="276" r:id="rId27"/>
    <p:sldId id="277" r:id="rId28"/>
    <p:sldId id="279" r:id="rId29"/>
    <p:sldId id="278" r:id="rId30"/>
    <p:sldId id="286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F6561-6E59-4A5E-9CB7-EB0D5463F635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93009-6801-42BB-A8EE-F2C017570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F6561-6E59-4A5E-9CB7-EB0D5463F635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93009-6801-42BB-A8EE-F2C017570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F6561-6E59-4A5E-9CB7-EB0D5463F635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93009-6801-42BB-A8EE-F2C017570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F6561-6E59-4A5E-9CB7-EB0D5463F635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93009-6801-42BB-A8EE-F2C017570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F6561-6E59-4A5E-9CB7-EB0D5463F635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93009-6801-42BB-A8EE-F2C017570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F6561-6E59-4A5E-9CB7-EB0D5463F635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93009-6801-42BB-A8EE-F2C017570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F6561-6E59-4A5E-9CB7-EB0D5463F635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93009-6801-42BB-A8EE-F2C017570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F6561-6E59-4A5E-9CB7-EB0D5463F635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93009-6801-42BB-A8EE-F2C017570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F6561-6E59-4A5E-9CB7-EB0D5463F635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93009-6801-42BB-A8EE-F2C017570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F6561-6E59-4A5E-9CB7-EB0D5463F635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93009-6801-42BB-A8EE-F2C017570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F6561-6E59-4A5E-9CB7-EB0D5463F635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93009-6801-42BB-A8EE-F2C017570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F6561-6E59-4A5E-9CB7-EB0D5463F635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893009-6801-42BB-A8EE-F2C017570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slide" Target="slide2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9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6.xml"/><Relationship Id="rId4" Type="http://schemas.openxmlformats.org/officeDocument/2006/relationships/slide" Target="slide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435280" cy="128215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Викторина на тему: «Неделя техники»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50265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№4</a:t>
            </a:r>
            <a:br>
              <a:rPr lang="ru-RU" dirty="0" smtClean="0"/>
            </a:br>
            <a:r>
              <a:rPr lang="ru-RU" dirty="0" smtClean="0"/>
              <a:t>Что делает оперативная память?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hlinkClick r:id="rId2" action="ppaction://hlinksldjump"/>
              </a:rPr>
              <a:t>1)Устройство длительного хранения информации</a:t>
            </a:r>
            <a:br>
              <a:rPr lang="ru-RU" dirty="0" smtClean="0">
                <a:hlinkClick r:id="rId2" action="ppaction://hlinksldjump"/>
              </a:rPr>
            </a:br>
            <a:r>
              <a:rPr lang="ru-RU" dirty="0" smtClean="0">
                <a:hlinkClick r:id="rId2" action="ppaction://hlinksldjump"/>
              </a:rPr>
              <a:t>2) Управляет процессором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3" action="ppaction://hlinksldjump"/>
              </a:rPr>
              <a:t>3) Для хранения данных обрабатываемых процессором</a:t>
            </a:r>
            <a:br>
              <a:rPr lang="ru-RU" dirty="0" smtClean="0">
                <a:hlinkClick r:id="rId3" action="ppaction://hlinksldjump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2 балла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50265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№4</a:t>
            </a:r>
            <a:br>
              <a:rPr lang="ru-RU" dirty="0" smtClean="0"/>
            </a:br>
            <a:r>
              <a:rPr lang="ru-RU" dirty="0" smtClean="0"/>
              <a:t>Что делает оперативная память?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hlinkClick r:id="rId2" action="ppaction://hlinksldjump"/>
              </a:rPr>
              <a:t>1)Устройство длительного хранения информации</a:t>
            </a:r>
            <a:br>
              <a:rPr lang="ru-RU" dirty="0" smtClean="0">
                <a:hlinkClick r:id="rId2" action="ppaction://hlinksldjump"/>
              </a:rPr>
            </a:br>
            <a:r>
              <a:rPr lang="ru-RU" dirty="0" smtClean="0">
                <a:hlinkClick r:id="rId2" action="ppaction://hlinksldjump"/>
              </a:rPr>
              <a:t> 2) Управляет процессором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3" action="ppaction://hlinksldjump"/>
              </a:rPr>
              <a:t>3) Для хранения данных обрабатываемых процессором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3</a:t>
            </a:r>
            <a:r>
              <a:rPr lang="ru-RU" dirty="0" smtClean="0"/>
              <a:t> балла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56166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№5</a:t>
            </a:r>
            <a:br>
              <a:rPr lang="ru-RU" dirty="0" smtClean="0"/>
            </a:br>
            <a:r>
              <a:rPr lang="ru-RU" dirty="0" smtClean="0"/>
              <a:t>Что такое вирус?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hlinkClick r:id="rId2" action="ppaction://hlinksldjump"/>
              </a:rPr>
              <a:t>1)Программа которая вредит вашему компьютеру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3" action="ppaction://hlinksldjump"/>
              </a:rPr>
              <a:t>2)Программа для обработки графических файлов</a:t>
            </a:r>
            <a:br>
              <a:rPr lang="ru-RU" dirty="0" smtClean="0">
                <a:hlinkClick r:id="rId3" action="ppaction://hlinksldjump"/>
              </a:rPr>
            </a:br>
            <a:r>
              <a:rPr lang="ru-RU" dirty="0" smtClean="0">
                <a:hlinkClick r:id="rId3" action="ppaction://hlinksldjump"/>
              </a:rPr>
              <a:t>3)Инфекционная болезнь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0 баллов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56166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№5</a:t>
            </a:r>
            <a:br>
              <a:rPr lang="ru-RU" dirty="0" smtClean="0"/>
            </a:br>
            <a:r>
              <a:rPr lang="ru-RU" dirty="0" smtClean="0"/>
              <a:t>Что такое вирус?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hlinkClick r:id="rId2" action="ppaction://hlinksldjump"/>
              </a:rPr>
              <a:t>1)Программа которая вредит вашему компьютеру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3" action="ppaction://hlinksldjump"/>
              </a:rPr>
              <a:t>2)Программа для обработки графических файлов</a:t>
            </a:r>
            <a:br>
              <a:rPr lang="ru-RU" dirty="0" smtClean="0">
                <a:hlinkClick r:id="rId3" action="ppaction://hlinksldjump"/>
              </a:rPr>
            </a:br>
            <a:r>
              <a:rPr lang="ru-RU" dirty="0" smtClean="0">
                <a:hlinkClick r:id="rId3" action="ppaction://hlinksldjump"/>
              </a:rPr>
              <a:t>3)Инфекционная болезнь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1</a:t>
            </a:r>
            <a:r>
              <a:rPr lang="ru-RU" dirty="0" smtClean="0"/>
              <a:t> балл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56166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№5</a:t>
            </a:r>
            <a:br>
              <a:rPr lang="ru-RU" dirty="0" smtClean="0"/>
            </a:br>
            <a:r>
              <a:rPr lang="ru-RU" dirty="0" smtClean="0"/>
              <a:t>Что такое вирус?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hlinkClick r:id="rId2" action="ppaction://hlinksldjump"/>
              </a:rPr>
              <a:t>1)Программа которая вредит вашему компьютеру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3" action="ppaction://hlinksldjump"/>
              </a:rPr>
              <a:t>2)Программа для обработки графических файлов</a:t>
            </a:r>
            <a:br>
              <a:rPr lang="ru-RU" dirty="0" smtClean="0">
                <a:hlinkClick r:id="rId3" action="ppaction://hlinksldjump"/>
              </a:rPr>
            </a:br>
            <a:r>
              <a:rPr lang="ru-RU" dirty="0" smtClean="0">
                <a:hlinkClick r:id="rId3" action="ppaction://hlinksldjump"/>
              </a:rPr>
              <a:t>3)Инфекционная болезнь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2 балла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56166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№5</a:t>
            </a:r>
            <a:br>
              <a:rPr lang="ru-RU" dirty="0" smtClean="0"/>
            </a:br>
            <a:r>
              <a:rPr lang="ru-RU" dirty="0" smtClean="0"/>
              <a:t>Что такое вирус?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hlinkClick r:id="rId2" action="ppaction://hlinksldjump"/>
              </a:rPr>
              <a:t>1)Программа которая вредит вашему компьютеру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3" action="ppaction://hlinksldjump"/>
              </a:rPr>
              <a:t>2)Программа для обработки графических файлов</a:t>
            </a:r>
            <a:br>
              <a:rPr lang="ru-RU" dirty="0" smtClean="0">
                <a:hlinkClick r:id="rId3" action="ppaction://hlinksldjump"/>
              </a:rPr>
            </a:br>
            <a:r>
              <a:rPr lang="ru-RU" dirty="0" smtClean="0">
                <a:hlinkClick r:id="rId3" action="ppaction://hlinksldjump"/>
              </a:rPr>
              <a:t>3)Инфекционная болезнь</a:t>
            </a:r>
            <a:br>
              <a:rPr lang="ru-RU" dirty="0" smtClean="0">
                <a:hlinkClick r:id="rId3" action="ppaction://hlinksldjump"/>
              </a:rPr>
            </a:br>
            <a:r>
              <a:rPr lang="ru-RU" dirty="0">
                <a:hlinkClick r:id="rId3" action="ppaction://hlinksldjump"/>
              </a:rPr>
              <a:t/>
            </a:r>
            <a:br>
              <a:rPr lang="ru-RU" dirty="0">
                <a:hlinkClick r:id="rId3" action="ppaction://hlinksldjump"/>
              </a:rPr>
            </a:br>
            <a:r>
              <a:rPr lang="ru-RU" dirty="0"/>
              <a:t>3</a:t>
            </a:r>
            <a:r>
              <a:rPr lang="ru-RU" dirty="0" smtClean="0"/>
              <a:t> балла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56166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№5</a:t>
            </a:r>
            <a:br>
              <a:rPr lang="ru-RU" dirty="0" smtClean="0"/>
            </a:br>
            <a:r>
              <a:rPr lang="ru-RU" dirty="0" smtClean="0"/>
              <a:t>Что такое вирус?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hlinkClick r:id="rId2" action="ppaction://hlinksldjump"/>
              </a:rPr>
              <a:t>1)Программа которая вредит вашему компьютеру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3" action="ppaction://hlinksldjump"/>
              </a:rPr>
              <a:t>2)Программа для обработки графических файлов</a:t>
            </a:r>
            <a:br>
              <a:rPr lang="ru-RU" dirty="0" smtClean="0">
                <a:hlinkClick r:id="rId3" action="ppaction://hlinksldjump"/>
              </a:rPr>
            </a:br>
            <a:r>
              <a:rPr lang="ru-RU" dirty="0" smtClean="0">
                <a:hlinkClick r:id="rId3" action="ppaction://hlinksldjump"/>
              </a:rPr>
              <a:t>3)Инфекционная болезнь</a:t>
            </a:r>
            <a:r>
              <a:rPr lang="ru-RU" dirty="0" smtClean="0">
                <a:hlinkClick r:id="rId4" action="ppaction://hlinksldjump"/>
              </a:rPr>
              <a:t/>
            </a:r>
            <a:br>
              <a:rPr lang="ru-RU" dirty="0" smtClean="0">
                <a:hlinkClick r:id="rId4" action="ppaction://hlinksldjump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4 балла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№6</a:t>
            </a:r>
            <a:br>
              <a:rPr lang="ru-RU" dirty="0" smtClean="0"/>
            </a:br>
            <a:r>
              <a:rPr lang="ru-RU" dirty="0" smtClean="0"/>
              <a:t>Каким образом безопаснее всего отключить компьютер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2" action="ppaction://hlinksldjump"/>
              </a:rPr>
              <a:t>1)Нажать на кнопку</a:t>
            </a:r>
            <a:br>
              <a:rPr lang="ru-RU" dirty="0" smtClean="0">
                <a:hlinkClick r:id="rId2" action="ppaction://hlinksldjump"/>
              </a:rPr>
            </a:br>
            <a:r>
              <a:rPr lang="ru-RU" dirty="0" smtClean="0">
                <a:hlinkClick r:id="rId2" action="ppaction://hlinksldjump"/>
              </a:rPr>
              <a:t>2)Отключить электричество рубильником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3" action="ppaction://hlinksldjump"/>
              </a:rPr>
              <a:t>3)Пуск-выключение работы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/>
              <a:t>0 баллов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2708920"/>
            <a:ext cx="428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№6</a:t>
            </a:r>
            <a:br>
              <a:rPr lang="ru-RU" dirty="0" smtClean="0"/>
            </a:br>
            <a:r>
              <a:rPr lang="ru-RU" dirty="0" smtClean="0"/>
              <a:t>Каким образом безопаснее всего отключить компьютер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2" action="ppaction://hlinksldjump"/>
              </a:rPr>
              <a:t>1)Нажать на кнопку</a:t>
            </a:r>
            <a:br>
              <a:rPr lang="ru-RU" dirty="0" smtClean="0">
                <a:hlinkClick r:id="rId2" action="ppaction://hlinksldjump"/>
              </a:rPr>
            </a:br>
            <a:r>
              <a:rPr lang="ru-RU" dirty="0" smtClean="0">
                <a:hlinkClick r:id="rId2" action="ppaction://hlinksldjump"/>
              </a:rPr>
              <a:t>2)Отключить электричество рубильником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3" action="ppaction://hlinksldjump"/>
              </a:rPr>
              <a:t>3)Пуск-выключение работы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/>
              <a:t>1 балл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2708920"/>
            <a:ext cx="428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№6</a:t>
            </a:r>
            <a:br>
              <a:rPr lang="ru-RU" dirty="0" smtClean="0"/>
            </a:br>
            <a:r>
              <a:rPr lang="ru-RU" dirty="0" smtClean="0"/>
              <a:t>Каким образом безопаснее всего отключить компьютер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2" action="ppaction://hlinksldjump"/>
              </a:rPr>
              <a:t>1)Нажать на кнопку</a:t>
            </a:r>
            <a:br>
              <a:rPr lang="ru-RU" dirty="0" smtClean="0">
                <a:hlinkClick r:id="rId2" action="ppaction://hlinksldjump"/>
              </a:rPr>
            </a:br>
            <a:r>
              <a:rPr lang="ru-RU" dirty="0" smtClean="0">
                <a:hlinkClick r:id="rId2" action="ppaction://hlinksldjump"/>
              </a:rPr>
              <a:t>2)Отключить электричество рубильником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3" action="ppaction://hlinksldjump"/>
              </a:rPr>
              <a:t>3)Пуск-выключение работы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/>
              <a:t>2 балла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2708920"/>
            <a:ext cx="428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/>
          <a:lstStyle/>
          <a:p>
            <a:r>
              <a:rPr lang="ru-RU" dirty="0" smtClean="0"/>
              <a:t>№1 </a:t>
            </a:r>
            <a:br>
              <a:rPr lang="ru-RU" dirty="0" smtClean="0"/>
            </a:br>
            <a:r>
              <a:rPr lang="ru-RU" dirty="0" smtClean="0"/>
              <a:t>Что такое монитор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hlinkClick r:id="rId2" action="ppaction://hlinksldjump"/>
              </a:rPr>
              <a:t>1)Система охлаждения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3" action="ppaction://hlinksldjump"/>
              </a:rPr>
              <a:t>2) Устройство для вывода изображения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2" action="ppaction://hlinksldjump"/>
              </a:rPr>
              <a:t>3)Устройство ввода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№6</a:t>
            </a:r>
            <a:br>
              <a:rPr lang="ru-RU" dirty="0" smtClean="0"/>
            </a:br>
            <a:r>
              <a:rPr lang="ru-RU" dirty="0" smtClean="0"/>
              <a:t>Каким образом безопаснее всего отключить компьютер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2" action="ppaction://hlinksldjump"/>
              </a:rPr>
              <a:t>1)Нажать на кнопку</a:t>
            </a:r>
            <a:br>
              <a:rPr lang="ru-RU" dirty="0" smtClean="0">
                <a:hlinkClick r:id="rId2" action="ppaction://hlinksldjump"/>
              </a:rPr>
            </a:br>
            <a:r>
              <a:rPr lang="ru-RU" dirty="0" smtClean="0">
                <a:hlinkClick r:id="rId2" action="ppaction://hlinksldjump"/>
              </a:rPr>
              <a:t>2)Отключить электричество рубильником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3" action="ppaction://hlinksldjump"/>
              </a:rPr>
              <a:t>3)Пуск-выключение работы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/>
              <a:t>3 балла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2708920"/>
            <a:ext cx="428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№6</a:t>
            </a:r>
            <a:br>
              <a:rPr lang="ru-RU" dirty="0" smtClean="0"/>
            </a:br>
            <a:r>
              <a:rPr lang="ru-RU" dirty="0" smtClean="0"/>
              <a:t>Каким образом безопаснее всего отключить компьютер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2" action="ppaction://hlinksldjump"/>
              </a:rPr>
              <a:t>1)Нажать на кнопку</a:t>
            </a:r>
            <a:br>
              <a:rPr lang="ru-RU" dirty="0" smtClean="0">
                <a:hlinkClick r:id="rId2" action="ppaction://hlinksldjump"/>
              </a:rPr>
            </a:br>
            <a:r>
              <a:rPr lang="ru-RU" dirty="0" smtClean="0">
                <a:hlinkClick r:id="rId2" action="ppaction://hlinksldjump"/>
              </a:rPr>
              <a:t>2)Отключить электричество рубильником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3" action="ppaction://hlinksldjump"/>
              </a:rPr>
              <a:t>3)Пуск-выключение работы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/>
              <a:t>4 балла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2708920"/>
            <a:ext cx="428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№6</a:t>
            </a:r>
            <a:br>
              <a:rPr lang="ru-RU" dirty="0" smtClean="0"/>
            </a:br>
            <a:r>
              <a:rPr lang="ru-RU" dirty="0" smtClean="0"/>
              <a:t>Каким образом безопаснее всего отключить компьютер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2" action="ppaction://hlinksldjump"/>
              </a:rPr>
              <a:t>1)Нажать на кнопку</a:t>
            </a:r>
            <a:br>
              <a:rPr lang="ru-RU" dirty="0" smtClean="0">
                <a:hlinkClick r:id="rId2" action="ppaction://hlinksldjump"/>
              </a:rPr>
            </a:br>
            <a:r>
              <a:rPr lang="ru-RU" dirty="0" smtClean="0">
                <a:hlinkClick r:id="rId2" action="ppaction://hlinksldjump"/>
              </a:rPr>
              <a:t>2)Отключить электричество рубильником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3" action="ppaction://hlinksldjump"/>
              </a:rPr>
              <a:t>3)Пуск-выключение работы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/>
              <a:t>5</a:t>
            </a:r>
            <a:r>
              <a:rPr lang="ru-RU" sz="3200" dirty="0" smtClean="0"/>
              <a:t> </a:t>
            </a:r>
            <a:r>
              <a:rPr lang="ru-RU" sz="3200" dirty="0" smtClean="0"/>
              <a:t>баллов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2708920"/>
            <a:ext cx="428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Ваш результат: 0 баллов</a:t>
            </a:r>
            <a:endParaRPr lang="ru-RU" dirty="0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50" y="2628900"/>
            <a:ext cx="28575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Управляющая кнопка: домой 3">
            <a:hlinkClick r:id="" action="ppaction://hlinkshowjump?jump=endshow" highlightClick="1"/>
          </p:cNvPr>
          <p:cNvSpPr/>
          <p:nvPr/>
        </p:nvSpPr>
        <p:spPr>
          <a:xfrm>
            <a:off x="6948264" y="4869160"/>
            <a:ext cx="1224136" cy="122413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Ваш результат: 1 балл</a:t>
            </a:r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endshow" highlightClick="1"/>
          </p:cNvPr>
          <p:cNvSpPr/>
          <p:nvPr/>
        </p:nvSpPr>
        <p:spPr>
          <a:xfrm>
            <a:off x="6948264" y="4869160"/>
            <a:ext cx="1224136" cy="122413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Ваш результат: 2 балла</a:t>
            </a:r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endshow" highlightClick="1"/>
          </p:cNvPr>
          <p:cNvSpPr/>
          <p:nvPr/>
        </p:nvSpPr>
        <p:spPr>
          <a:xfrm>
            <a:off x="6948264" y="4869160"/>
            <a:ext cx="1224136" cy="122413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Ваш результат: 3 балла</a:t>
            </a:r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endshow" highlightClick="1"/>
          </p:cNvPr>
          <p:cNvSpPr/>
          <p:nvPr/>
        </p:nvSpPr>
        <p:spPr>
          <a:xfrm>
            <a:off x="6948264" y="4869160"/>
            <a:ext cx="1224136" cy="122413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Ваш результат: 4 балла</a:t>
            </a:r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endshow" highlightClick="1"/>
          </p:cNvPr>
          <p:cNvSpPr/>
          <p:nvPr/>
        </p:nvSpPr>
        <p:spPr>
          <a:xfrm>
            <a:off x="6948264" y="4869160"/>
            <a:ext cx="1224136" cy="122413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Ваш результат: 5 баллов</a:t>
            </a:r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endshow" highlightClick="1"/>
          </p:cNvPr>
          <p:cNvSpPr/>
          <p:nvPr/>
        </p:nvSpPr>
        <p:spPr>
          <a:xfrm>
            <a:off x="6948264" y="4869160"/>
            <a:ext cx="1224136" cy="122413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Ваш результат: 6 баллов</a:t>
            </a:r>
            <a:endParaRPr lang="ru-RU" dirty="0"/>
          </a:p>
        </p:txBody>
      </p:sp>
      <p:sp>
        <p:nvSpPr>
          <p:cNvPr id="1026" name="AutoShape 2" descr="Картинки по запросу лай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2564904"/>
            <a:ext cx="2096240" cy="1796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домой 4">
            <a:hlinkClick r:id="" action="ppaction://hlinkshowjump?jump=endshow" highlightClick="1"/>
          </p:cNvPr>
          <p:cNvSpPr/>
          <p:nvPr/>
        </p:nvSpPr>
        <p:spPr>
          <a:xfrm>
            <a:off x="6948264" y="4869160"/>
            <a:ext cx="1224136" cy="122413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№2</a:t>
            </a:r>
            <a:br>
              <a:rPr lang="ru-RU" dirty="0" smtClean="0"/>
            </a:br>
            <a:r>
              <a:rPr lang="ru-RU" dirty="0" smtClean="0"/>
              <a:t>Какая видеокарта самая мощная?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hlinkClick r:id="rId2" action="ppaction://hlinksldjump"/>
              </a:rPr>
              <a:t>1)</a:t>
            </a:r>
            <a:r>
              <a:rPr lang="en-US" dirty="0" err="1" smtClean="0">
                <a:hlinkClick r:id="rId2" action="ppaction://hlinksldjump"/>
              </a:rPr>
              <a:t>GeForce</a:t>
            </a:r>
            <a:r>
              <a:rPr lang="en-US" dirty="0" smtClean="0">
                <a:hlinkClick r:id="rId2" action="ppaction://hlinksldjump"/>
              </a:rPr>
              <a:t> GTX 950M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3" action="ppaction://hlinksldjump"/>
              </a:rPr>
              <a:t>2)</a:t>
            </a:r>
            <a:r>
              <a:rPr lang="en-US" dirty="0" smtClean="0">
                <a:hlinkClick r:id="rId3" action="ppaction://hlinksldjump"/>
              </a:rPr>
              <a:t> </a:t>
            </a:r>
            <a:r>
              <a:rPr lang="en-US" dirty="0" err="1" smtClean="0">
                <a:hlinkClick r:id="rId3" action="ppaction://hlinksldjump"/>
              </a:rPr>
              <a:t>GeForce</a:t>
            </a:r>
            <a:r>
              <a:rPr lang="en-US" dirty="0" smtClean="0">
                <a:hlinkClick r:id="rId3" action="ppaction://hlinksldjump"/>
              </a:rPr>
              <a:t> GTX 1050 Ti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2" action="ppaction://hlinksldjump"/>
              </a:rPr>
              <a:t>3)</a:t>
            </a:r>
            <a:r>
              <a:rPr lang="en-US" dirty="0" smtClean="0">
                <a:hlinkClick r:id="rId2" action="ppaction://hlinksldjump"/>
              </a:rPr>
              <a:t> </a:t>
            </a:r>
            <a:r>
              <a:rPr lang="en-US" dirty="0" err="1" smtClean="0">
                <a:hlinkClick r:id="rId2" action="ppaction://hlinksldjump"/>
              </a:rPr>
              <a:t>GeForce</a:t>
            </a:r>
            <a:r>
              <a:rPr lang="en-US" dirty="0" smtClean="0">
                <a:hlinkClick r:id="rId2" action="ppaction://hlinksldjump"/>
              </a:rPr>
              <a:t> GTX 960M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0 баллов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82554"/>
          </a:xfrm>
        </p:spPr>
        <p:txBody>
          <a:bodyPr/>
          <a:lstStyle/>
          <a:p>
            <a:r>
              <a:rPr lang="ru-RU" dirty="0" err="1" smtClean="0"/>
              <a:t>Пасхалка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Ответ на 4 вопрос 3)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220072" y="5085184"/>
            <a:ext cx="15121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Скажи спасибо за ответ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№2</a:t>
            </a:r>
            <a:br>
              <a:rPr lang="ru-RU" dirty="0" smtClean="0"/>
            </a:br>
            <a:r>
              <a:rPr lang="ru-RU" dirty="0" smtClean="0"/>
              <a:t>Какая видеокарта самая мощная?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hlinkClick r:id="rId2" action="ppaction://hlinksldjump"/>
              </a:rPr>
              <a:t>1)</a:t>
            </a:r>
            <a:r>
              <a:rPr lang="en-US" dirty="0" err="1" smtClean="0">
                <a:hlinkClick r:id="rId2" action="ppaction://hlinksldjump"/>
              </a:rPr>
              <a:t>GeForce</a:t>
            </a:r>
            <a:r>
              <a:rPr lang="en-US" dirty="0" smtClean="0">
                <a:hlinkClick r:id="rId2" action="ppaction://hlinksldjump"/>
              </a:rPr>
              <a:t> GTX 950M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3" action="ppaction://hlinksldjump"/>
              </a:rPr>
              <a:t>2)</a:t>
            </a:r>
            <a:r>
              <a:rPr lang="en-US" dirty="0" smtClean="0">
                <a:hlinkClick r:id="rId3" action="ppaction://hlinksldjump"/>
              </a:rPr>
              <a:t> </a:t>
            </a:r>
            <a:r>
              <a:rPr lang="en-US" dirty="0" err="1" smtClean="0">
                <a:hlinkClick r:id="rId3" action="ppaction://hlinksldjump"/>
              </a:rPr>
              <a:t>GeForce</a:t>
            </a:r>
            <a:r>
              <a:rPr lang="en-US" dirty="0" smtClean="0">
                <a:hlinkClick r:id="rId3" action="ppaction://hlinksldjump"/>
              </a:rPr>
              <a:t> GTX 1050 Ti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2" action="ppaction://hlinksldjump"/>
              </a:rPr>
              <a:t>3)</a:t>
            </a:r>
            <a:r>
              <a:rPr lang="en-US" dirty="0" smtClean="0">
                <a:hlinkClick r:id="rId2" action="ppaction://hlinksldjump"/>
              </a:rPr>
              <a:t> </a:t>
            </a:r>
            <a:r>
              <a:rPr lang="en-US" dirty="0" err="1" smtClean="0">
                <a:hlinkClick r:id="rId2" action="ppaction://hlinksldjump"/>
              </a:rPr>
              <a:t>GeForce</a:t>
            </a:r>
            <a:r>
              <a:rPr lang="en-US" dirty="0" smtClean="0">
                <a:hlinkClick r:id="rId2" action="ppaction://hlinksldjump"/>
              </a:rPr>
              <a:t> GTX 960M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1</a:t>
            </a:r>
            <a:r>
              <a:rPr lang="ru-RU" dirty="0" smtClean="0"/>
              <a:t> балл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705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№3</a:t>
            </a:r>
            <a:br>
              <a:rPr lang="ru-RU" dirty="0" smtClean="0"/>
            </a:br>
            <a:r>
              <a:rPr lang="ru-RU" dirty="0" smtClean="0"/>
              <a:t>Что у ноутбука измеряется в дюймах?</a:t>
            </a:r>
            <a:br>
              <a:rPr lang="ru-RU" dirty="0" smtClean="0"/>
            </a:br>
            <a:r>
              <a:rPr lang="ru-RU" dirty="0" smtClean="0">
                <a:hlinkClick r:id="rId2" action="ppaction://hlinksldjump"/>
              </a:rPr>
              <a:t>1) Размер экрана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3" action="ppaction://hlinksldjump"/>
              </a:rPr>
              <a:t>2) Мощность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3" action="ppaction://hlinksldjump"/>
              </a:rPr>
              <a:t>3) Яркость экрана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0 баллов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705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№3</a:t>
            </a:r>
            <a:br>
              <a:rPr lang="ru-RU" dirty="0" smtClean="0"/>
            </a:br>
            <a:r>
              <a:rPr lang="ru-RU" dirty="0" smtClean="0"/>
              <a:t>Что у ноутбука измеряется в дюймах?</a:t>
            </a:r>
            <a:br>
              <a:rPr lang="ru-RU" dirty="0" smtClean="0"/>
            </a:br>
            <a:r>
              <a:rPr lang="ru-RU" dirty="0" smtClean="0">
                <a:hlinkClick r:id="rId2" action="ppaction://hlinksldjump"/>
              </a:rPr>
              <a:t>1) Размер экрана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3" action="ppaction://hlinksldjump"/>
              </a:rPr>
              <a:t>2) Мощность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3" action="ppaction://hlinksldjump"/>
              </a:rPr>
              <a:t>3) Яркость экрана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1</a:t>
            </a:r>
            <a:r>
              <a:rPr lang="ru-RU" dirty="0" smtClean="0"/>
              <a:t> балл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705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№3</a:t>
            </a:r>
            <a:br>
              <a:rPr lang="ru-RU" dirty="0" smtClean="0"/>
            </a:br>
            <a:r>
              <a:rPr lang="ru-RU" dirty="0" smtClean="0"/>
              <a:t>Что у ноутбука измеряется в дюймах?</a:t>
            </a:r>
            <a:br>
              <a:rPr lang="ru-RU" dirty="0" smtClean="0"/>
            </a:br>
            <a:r>
              <a:rPr lang="ru-RU" dirty="0" smtClean="0">
                <a:hlinkClick r:id="rId2" action="ppaction://hlinksldjump"/>
              </a:rPr>
              <a:t>1) Размер экрана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3" action="ppaction://hlinksldjump"/>
              </a:rPr>
              <a:t>2) Мощность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3" action="ppaction://hlinksldjump"/>
              </a:rPr>
              <a:t>3) Яркость экрана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2 балла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50265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№4</a:t>
            </a:r>
            <a:br>
              <a:rPr lang="ru-RU" dirty="0" smtClean="0"/>
            </a:br>
            <a:r>
              <a:rPr lang="ru-RU" dirty="0" smtClean="0"/>
              <a:t>Что делает оперативная память?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hlinkClick r:id="rId2" action="ppaction://hlinksldjump"/>
              </a:rPr>
              <a:t>1)Устройство длительного хранения информации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2" action="ppaction://hlinksldjump"/>
              </a:rPr>
              <a:t> 2) Управляет процессором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3" action="ppaction://hlinksldjump"/>
              </a:rPr>
              <a:t>3) Для хранения данных обрабатываемых процессором</a:t>
            </a:r>
            <a:br>
              <a:rPr lang="ru-RU" dirty="0" smtClean="0">
                <a:hlinkClick r:id="rId3" action="ppaction://hlinksldjump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0 баллов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50265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№4</a:t>
            </a:r>
            <a:br>
              <a:rPr lang="ru-RU" dirty="0" smtClean="0"/>
            </a:br>
            <a:r>
              <a:rPr lang="ru-RU" dirty="0" smtClean="0"/>
              <a:t>Что делает оперативная память?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hlinkClick r:id="rId2" action="ppaction://hlinksldjump"/>
              </a:rPr>
              <a:t>1)Устройство длительного хранения информации</a:t>
            </a:r>
            <a:br>
              <a:rPr lang="ru-RU" dirty="0" smtClean="0">
                <a:hlinkClick r:id="rId2" action="ppaction://hlinksldjump"/>
              </a:rPr>
            </a:br>
            <a:r>
              <a:rPr lang="ru-RU" dirty="0" smtClean="0">
                <a:hlinkClick r:id="rId2" action="ppaction://hlinksldjump"/>
              </a:rPr>
              <a:t> 2) Управляет процессором </a:t>
            </a:r>
            <a:br>
              <a:rPr lang="ru-RU" dirty="0" smtClean="0">
                <a:hlinkClick r:id="rId2" action="ppaction://hlinksldjump"/>
              </a:rPr>
            </a:br>
            <a:r>
              <a:rPr lang="ru-RU" dirty="0" smtClean="0">
                <a:hlinkClick r:id="rId3" action="ppaction://hlinksldjump"/>
              </a:rPr>
              <a:t>3) Для хранения данных обрабатываемых процессором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1</a:t>
            </a:r>
            <a:r>
              <a:rPr lang="ru-RU" dirty="0" smtClean="0"/>
              <a:t> балл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851920" y="2348880"/>
            <a:ext cx="720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>
                <a:hlinkClick r:id="rId4" action="ppaction://hlinksldjump"/>
              </a:rPr>
              <a:t>о</a:t>
            </a:r>
            <a:endParaRPr lang="ru-RU" sz="8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91</Words>
  <Application>Microsoft Office PowerPoint</Application>
  <PresentationFormat>Экран (4:3)</PresentationFormat>
  <Paragraphs>32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Викторина на тему: «Неделя техники»</vt:lpstr>
      <vt:lpstr>№1  Что такое монитор  1)Система охлаждения 2) Устройство для вывода изображения 3)Устройство ввода </vt:lpstr>
      <vt:lpstr>№2 Какая видеокарта самая мощная?  1)GeForce GTX 950M 2) GeForce GTX 1050 Ti 3) GeForce GTX 960M  0 баллов</vt:lpstr>
      <vt:lpstr>№2 Какая видеокарта самая мощная?  1)GeForce GTX 950M 2) GeForce GTX 1050 Ti 3) GeForce GTX 960M  1 балл</vt:lpstr>
      <vt:lpstr>№3 Что у ноутбука измеряется в дюймах? 1) Размер экрана 2) Мощность  3) Яркость экрана  0 баллов</vt:lpstr>
      <vt:lpstr>№3 Что у ноутбука измеряется в дюймах? 1) Размер экрана 2) Мощность  3) Яркость экрана  1 балл</vt:lpstr>
      <vt:lpstr>№3 Что у ноутбука измеряется в дюймах? 1) Размер экрана 2) Мощность  3) Яркость экрана  2 балла</vt:lpstr>
      <vt:lpstr>№4 Что делает оперативная память?  1)Устройство длительного хранения информации  2) Управляет процессором  3) Для хранения данных обрабатываемых процессором  0 баллов</vt:lpstr>
      <vt:lpstr>№4 Что делает оперативная память?  1)Устройство длительного хранения информации  2) Управляет процессором  3) Для хранения данных обрабатываемых процессором  1 балл</vt:lpstr>
      <vt:lpstr>№4 Что делает оперативная память?  1)Устройство длительного хранения информации 2) Управляет процессором 3) Для хранения данных обрабатываемых процессором  2 балла</vt:lpstr>
      <vt:lpstr>№4 Что делает оперативная память?  1)Устройство длительного хранения информации  2) Управляет процессором  3) Для хранения данных обрабатываемых процессором  3 балла</vt:lpstr>
      <vt:lpstr>№5 Что такое вирус?  1)Программа которая вредит вашему компьютеру 2)Программа для обработки графических файлов 3)Инфекционная болезнь  0 баллов</vt:lpstr>
      <vt:lpstr>№5 Что такое вирус?  1)Программа которая вредит вашему компьютеру 2)Программа для обработки графических файлов 3)Инфекционная болезнь  1 балл</vt:lpstr>
      <vt:lpstr>№5 Что такое вирус?  1)Программа которая вредит вашему компьютеру 2)Программа для обработки графических файлов 3)Инфекционная болезнь  2 балла</vt:lpstr>
      <vt:lpstr>№5 Что такое вирус?  1)Программа которая вредит вашему компьютеру 2)Программа для обработки графических файлов 3)Инфекционная болезнь  3 балла</vt:lpstr>
      <vt:lpstr>№5 Что такое вирус?  1)Программа которая вредит вашему компьютеру 2)Программа для обработки графических файлов 3)Инфекционная болезнь  4 балла</vt:lpstr>
      <vt:lpstr>№6 Каким образом безопаснее всего отключить компьютер  1)Нажать на кнопку 2)Отключить электричество рубильником 3)Пуск-выключение работы 0 баллов  </vt:lpstr>
      <vt:lpstr>№6 Каким образом безопаснее всего отключить компьютер  1)Нажать на кнопку 2)Отключить электричество рубильником 3)Пуск-выключение работы  1 балл </vt:lpstr>
      <vt:lpstr>№6 Каким образом безопаснее всего отключить компьютер  1)Нажать на кнопку 2)Отключить электричество рубильником 3)Пуск-выключение работы 2 балла  </vt:lpstr>
      <vt:lpstr>№6 Каким образом безопаснее всего отключить компьютер  1)Нажать на кнопку 2)Отключить электричество рубильником 3)Пуск-выключение работы 3 балла  </vt:lpstr>
      <vt:lpstr>№6 Каким образом безопаснее всего отключить компьютер  1)Нажать на кнопку 2)Отключить электричество рубильником 3)Пуск-выключение работы 4 балла  </vt:lpstr>
      <vt:lpstr>№6 Каким образом безопаснее всего отключить компьютер  1)Нажать на кнопку 2)Отключить электричество рубильником 3)Пуск-выключение работы 5 баллов  </vt:lpstr>
      <vt:lpstr>Ваш результат: 0 баллов</vt:lpstr>
      <vt:lpstr>Ваш результат: 1 балл</vt:lpstr>
      <vt:lpstr>Ваш результат: 2 балла</vt:lpstr>
      <vt:lpstr>Ваш результат: 3 балла</vt:lpstr>
      <vt:lpstr>Ваш результат: 4 балла</vt:lpstr>
      <vt:lpstr>Ваш результат: 5 баллов</vt:lpstr>
      <vt:lpstr>Ваш результат: 6 баллов</vt:lpstr>
      <vt:lpstr>Пасхалка  Ответ на 4 вопрос 3)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12</cp:revision>
  <dcterms:created xsi:type="dcterms:W3CDTF">2017-11-14T13:58:33Z</dcterms:created>
  <dcterms:modified xsi:type="dcterms:W3CDTF">2017-12-05T14:17:43Z</dcterms:modified>
</cp:coreProperties>
</file>