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8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B74C2-3A45-4EA1-A172-EABB0A8E9EE0}" type="datetimeFigureOut">
              <a:rPr lang="ru-RU" smtClean="0"/>
              <a:pPr/>
              <a:t>11.05.2016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FE12A-25B9-463A-972F-B8F2F2A449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decor-elite.com.ua/adm/images/phocagallery/city/city_04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476672"/>
            <a:ext cx="63183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</a:rPr>
              <a:t>ПУТЕШЕСТВИЕ ПО ГОРОДАМ МИРА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517232"/>
            <a:ext cx="3661231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Выполнила : ученица 4 б класса,</a:t>
            </a:r>
          </a:p>
          <a:p>
            <a:r>
              <a:rPr lang="ru-RU" dirty="0" smtClean="0"/>
              <a:t>МБОУ «СОШ №15» Тарутина Нина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76672"/>
            <a:ext cx="21825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Новое время.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052736"/>
            <a:ext cx="8424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Города Нового времени в Европе Началом Нового времени можно считать открытие европейцами путей в Индию и Америку, что способствовало началу ее бурного промышленного развития. Изменились важнейшие торговые пути, влиявшие на развитие отдельных городов. На короткий период в первой половине XVI в. вперед вырвались Лиссабон в Португалии и Севилья в Испании, куда стали стекаться товары из Индии и драгоценные металлы из Америки.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16449" y="3244334"/>
            <a:ext cx="1911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Антверпен 16 век</a:t>
            </a:r>
            <a:endParaRPr lang="ru-RU" dirty="0"/>
          </a:p>
        </p:txBody>
      </p:sp>
      <p:pic>
        <p:nvPicPr>
          <p:cNvPr id="21506" name="Picture 2" descr="http://i003.radikal.ru/1504/85/fef303bfda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8079"/>
            <a:ext cx="4860032" cy="3069921"/>
          </a:xfrm>
          <a:prstGeom prst="rect">
            <a:avLst/>
          </a:prstGeom>
          <a:noFill/>
        </p:spPr>
      </p:pic>
      <p:pic>
        <p:nvPicPr>
          <p:cNvPr id="21508" name="Picture 4" descr="http://bruges-la-mort.ru/wp-content/uploads/2009/11/IMG_005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724500"/>
            <a:ext cx="4860032" cy="313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5698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                        Лондон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Лондон Начиная с XVII в. Лондон начинает быстро развиваться. Вниз по течению реки от города возникает район лондонских доков, состоящий из многочисленных гаваней, складов, судостроительных верфей. К этой зоне примыкает Ист-Энд — рабочие жилые районы, застроенные многоэтажными зданиями. Исторический Лондон — Сити — постепенно застраивается зданиями банков, бирж, офисов крупнейших компаний, городскими общественными зданиями. К началу XX в. население Лондона составляет 4,5 млн. чел., и он становится крупнейшим городом, когда-либо существовавшим в истории.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hawkish.ru/wp-content/uploads/2014/02/%D1%81%D0%B5%D0%BA%D1%81%D1%83%D0%B0%D0%BB%D1%8C%D0%BD%D1%8B%D0%B5-%D0%BC%D0%B0%D0%BD%D1%8C%D1%8F%D0%BA%D0%B8-%D0%B2-%D0%BB%D0%BE%D0%BD%D0%B4%D0%BE%D0%BD%D0%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140968"/>
            <a:ext cx="5148064" cy="3293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Города Новейшего времени В XX в. выделяются колоссальными темпами роста Лондон, а во второй половине века – Нью-Йорк и Чикаго. С 1910 г. крупнейшим городом мира становится Нью-Йорк, вплоть до начала 1970-х годов, когда его опережает Токио. Высокие темпы роста городского населения мира во второй половине XX в. связаны с несколькими причинами: Миграцией сельского населения в города. «демографическим взрывом» в развивающихся странах, что также способствовало небывалым темпам роста городского населения.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www.classtravel.com/wp-content/uploads/2014/07/NEW-YORK-CIT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62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8424936" cy="2708919"/>
          </a:xfrm>
        </p:spPr>
        <p:txBody>
          <a:bodyPr>
            <a:normAutofit/>
          </a:bodyPr>
          <a:lstStyle/>
          <a:p>
            <a:r>
              <a:rPr lang="ru-RU" sz="2950" dirty="0" smtClean="0"/>
              <a:t>Вывод: в процессе развития человечества появились новые изобретения , что способствовало в развитию городов . Строения становились прочнее , удобнее и </a:t>
            </a:r>
            <a:r>
              <a:rPr lang="ru-RU" sz="2950" dirty="0" err="1" smtClean="0"/>
              <a:t>эстетичнее</a:t>
            </a:r>
            <a:r>
              <a:rPr lang="ru-RU" sz="2950" dirty="0" smtClean="0"/>
              <a:t>  .</a:t>
            </a:r>
            <a:endParaRPr lang="ru-RU" sz="29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612576" y="0"/>
            <a:ext cx="3960440" cy="1152128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6672"/>
            <a:ext cx="5040560" cy="4896544"/>
          </a:xfrm>
        </p:spPr>
        <p:txBody>
          <a:bodyPr>
            <a:normAutofit/>
          </a:bodyPr>
          <a:lstStyle/>
          <a:p>
            <a:r>
              <a:rPr lang="ru-RU" sz="2910" dirty="0" smtClean="0">
                <a:solidFill>
                  <a:schemeClr val="tx1"/>
                </a:solidFill>
              </a:rPr>
              <a:t>Понять , чем отличалось устройство городов древнего мира ,  средних веков , нового времени и новейшего времени.</a:t>
            </a:r>
            <a:endParaRPr lang="ru-RU" sz="291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://arkaprom.ru/files/news2/18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9144000" cy="3626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657671"/>
            <a:ext cx="9144000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ГОРОДА ДРЕВНЕГО МИРА Ранние города были тесно связаны с промыслами и сельским хозяйством, и зачастую создавались оседлыми земледельцами и скотоводами. Египет — Мемфис, Фивы; Греция —Афины, Спарта. Италия – Рим. Общеизвестную историю европейских городов начинают с 8-7 вв. до н. э.</a:t>
            </a:r>
            <a:endParaRPr lang="ru-RU" dirty="0"/>
          </a:p>
        </p:txBody>
      </p:sp>
      <p:pic>
        <p:nvPicPr>
          <p:cNvPr id="2050" name="Picture 2" descr="http://naukatehnika.com/files/journal/nauka/istoria/m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xn----4tbbbfch.xn--p1ai/files/imp/greece/1409824360_grecheskiy-parfenon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50131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8064" y="404664"/>
            <a:ext cx="33215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Древняя Греция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157192"/>
            <a:ext cx="9144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Афины –один из древнейших городов мира, ныне является столицей современной Греции. Символ Афин и всей Греции, а также самый известный памятник античности — это Парфенон. Этот храм был посвящен богине-Афине </a:t>
            </a:r>
            <a:r>
              <a:rPr lang="ru-RU" sz="2200" dirty="0" err="1" smtClean="0"/>
              <a:t>Парфенос</a:t>
            </a:r>
            <a:r>
              <a:rPr lang="ru-RU" sz="2200" dirty="0" smtClean="0"/>
              <a:t> 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5816" y="260648"/>
            <a:ext cx="26257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Древний Рим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736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Колизей – это одно из самых больших и впечатляющих сооружений античного мира сохранившееся до наших дней. Конечно это и самая популярная римская достопримечательность.</a:t>
            </a:r>
            <a:endParaRPr lang="ru-RU" dirty="0"/>
          </a:p>
        </p:txBody>
      </p:sp>
      <p:pic>
        <p:nvPicPr>
          <p:cNvPr id="3074" name="Picture 2" descr="Колизей в Риме на рассве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45990"/>
            <a:ext cx="9144000" cy="49120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0"/>
            <a:ext cx="2695097" cy="5386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900" dirty="0" smtClean="0">
                <a:solidFill>
                  <a:schemeClr val="bg1"/>
                </a:solidFill>
              </a:rPr>
              <a:t>Древний Египет</a:t>
            </a:r>
            <a:endParaRPr lang="ru-RU" sz="2900" dirty="0">
              <a:solidFill>
                <a:schemeClr val="bg1"/>
              </a:solidFill>
            </a:endParaRPr>
          </a:p>
        </p:txBody>
      </p:sp>
      <p:pic>
        <p:nvPicPr>
          <p:cNvPr id="2050" name="Picture 2" descr="Достопримечательности Египта / Луксор и Фив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988840"/>
            <a:ext cx="6984776" cy="4000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692696"/>
            <a:ext cx="8424936" cy="936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Луксор — один из самых интересных египетских городов в долине Нила, расположенный на месте древнего города Фивы  Среди самых известных досто­примечательностей — грандиозный </a:t>
            </a:r>
            <a:r>
              <a:rPr lang="ru-RU" dirty="0" err="1" smtClean="0"/>
              <a:t>Луксорский</a:t>
            </a:r>
            <a:r>
              <a:rPr lang="ru-RU" dirty="0" smtClean="0"/>
              <a:t> храм.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ГОРОДА СРЕДНЕВЕКОВЬЯ К концу XV в. на территории Европы существовало около 10 тыс. различных городов. Средневековый город возник в результате процесса отделения ремесла от земледелия. Средневековые города с V века н. э. во многом продолжали сложившиеся ещё в античности тенденции традиционного общества. Выбор месторасположения городов были различными: возникали в тех местах, где горные долины сливались с равниной – Верона, </a:t>
            </a:r>
            <a:r>
              <a:rPr lang="ru-RU" sz="2400" dirty="0" err="1" smtClean="0"/>
              <a:t>Брешиа</a:t>
            </a:r>
            <a:r>
              <a:rPr lang="ru-RU" sz="2400" dirty="0" smtClean="0"/>
              <a:t>; в удобных местах морского побережья или вдоль рек — Неаполь, </a:t>
            </a:r>
            <a:r>
              <a:rPr lang="ru-RU" sz="2400" dirty="0" err="1" smtClean="0"/>
              <a:t>Павия</a:t>
            </a:r>
            <a:r>
              <a:rPr lang="ru-RU" sz="2400" dirty="0" smtClean="0"/>
              <a:t>; на местах прежних поселений завоеванных Римом племен – Нант; разрастались на месте оборонительных укреплений (замков, крепостей) и вокруг них. В XI—XII веках наиболее крупные города Европы: Венеция, Флоренция, Рим, Париж, Лондон, Кёльн и другие Города отличались большой теснотой.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Средневековая Венеция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1028" name="Picture 4" descr="http://www.palitrafantaziy.ru/userfiles/catalog/city/venice/g22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477250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Средневековая Флоренция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http://99px.ru/sstorage/56/2010/09/mid_3977_35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628800"/>
            <a:ext cx="4043889" cy="3289548"/>
          </a:xfrm>
          <a:prstGeom prst="rect">
            <a:avLst/>
          </a:prstGeom>
          <a:noFill/>
        </p:spPr>
      </p:pic>
      <p:pic>
        <p:nvPicPr>
          <p:cNvPr id="1028" name="Picture 4" descr="http://italy-ai.ru/wp-content/uploads/2015/02/drevnij-ri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628800"/>
            <a:ext cx="4283968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552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Цель:</vt:lpstr>
      <vt:lpstr>Слайд 3</vt:lpstr>
      <vt:lpstr>Слайд 4</vt:lpstr>
      <vt:lpstr>Слайд 5</vt:lpstr>
      <vt:lpstr>Слайд 6</vt:lpstr>
      <vt:lpstr>ГОРОДА СРЕДНЕВЕКОВЬЯ К концу XV в. на территории Европы существовало около 10 тыс. различных городов. Средневековый город возник в результате процесса отделения ремесла от земледелия. Средневековые города с V века н. э. во многом продолжали сложившиеся ещё в античности тенденции традиционного общества. Выбор месторасположения городов были различными: возникали в тех местах, где горные долины сливались с равниной – Верона, Брешиа; в удобных местах морского побережья или вдоль рек — Неаполь, Павия; на местах прежних поселений завоеванных Римом племен – Нант; разрастались на месте оборонительных укреплений (замков, крепостей) и вокруг них. В XI—XII веках наиболее крупные города Европы: Венеция, Флоренция, Рим, Париж, Лондон, Кёльн и другие Города отличались большой теснотой. </vt:lpstr>
      <vt:lpstr>Средневековая Венеция  </vt:lpstr>
      <vt:lpstr>Средневековая Флоренция  </vt:lpstr>
      <vt:lpstr>Слайд 10</vt:lpstr>
      <vt:lpstr>Слайд 11</vt:lpstr>
      <vt:lpstr>Слайд 12</vt:lpstr>
      <vt:lpstr>Вывод: в процессе развития человечества появились новые изобретения , что способствовало в развитию городов . Строения становились прочнее , удобнее и эстетичнее  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15</cp:revision>
  <dcterms:created xsi:type="dcterms:W3CDTF">2016-05-09T12:24:52Z</dcterms:created>
  <dcterms:modified xsi:type="dcterms:W3CDTF">2016-05-11T14:21:50Z</dcterms:modified>
</cp:coreProperties>
</file>