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3" r:id="rId6"/>
    <p:sldId id="265" r:id="rId7"/>
    <p:sldId id="266" r:id="rId8"/>
    <p:sldId id="267" r:id="rId9"/>
    <p:sldId id="268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6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CF010-08FD-4D8D-BC89-7FD3E4B92FA3}" type="datetimeFigureOut">
              <a:rPr lang="ru-RU" smtClean="0"/>
              <a:t>02.12.2017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86882-C226-4649-934E-87872D3DF6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626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CF010-08FD-4D8D-BC89-7FD3E4B92FA3}" type="datetimeFigureOut">
              <a:rPr lang="ru-RU" smtClean="0"/>
              <a:t>02.12.2017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86882-C226-4649-934E-87872D3DF6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277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CF010-08FD-4D8D-BC89-7FD3E4B92FA3}" type="datetimeFigureOut">
              <a:rPr lang="ru-RU" smtClean="0"/>
              <a:t>02.12.2017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86882-C226-4649-934E-87872D3DF6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149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CF010-08FD-4D8D-BC89-7FD3E4B92FA3}" type="datetimeFigureOut">
              <a:rPr lang="ru-RU" smtClean="0"/>
              <a:t>02.12.2017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86882-C226-4649-934E-87872D3DF6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099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CF010-08FD-4D8D-BC89-7FD3E4B92FA3}" type="datetimeFigureOut">
              <a:rPr lang="ru-RU" smtClean="0"/>
              <a:t>02.12.2017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86882-C226-4649-934E-87872D3DF6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264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CF010-08FD-4D8D-BC89-7FD3E4B92FA3}" type="datetimeFigureOut">
              <a:rPr lang="ru-RU" smtClean="0"/>
              <a:t>02.12.2017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86882-C226-4649-934E-87872D3DF6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639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CF010-08FD-4D8D-BC89-7FD3E4B92FA3}" type="datetimeFigureOut">
              <a:rPr lang="ru-RU" smtClean="0"/>
              <a:t>02.12.2017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86882-C226-4649-934E-87872D3DF6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708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CF010-08FD-4D8D-BC89-7FD3E4B92FA3}" type="datetimeFigureOut">
              <a:rPr lang="ru-RU" smtClean="0"/>
              <a:t>02.12.2017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86882-C226-4649-934E-87872D3DF6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6632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CF010-08FD-4D8D-BC89-7FD3E4B92FA3}" type="datetimeFigureOut">
              <a:rPr lang="ru-RU" smtClean="0"/>
              <a:t>02.12.2017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86882-C226-4649-934E-87872D3DF6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36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CF010-08FD-4D8D-BC89-7FD3E4B92FA3}" type="datetimeFigureOut">
              <a:rPr lang="ru-RU" smtClean="0"/>
              <a:t>02.12.2017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86882-C226-4649-934E-87872D3DF6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591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CF010-08FD-4D8D-BC89-7FD3E4B92FA3}" type="datetimeFigureOut">
              <a:rPr lang="ru-RU" smtClean="0"/>
              <a:t>02.12.2017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86882-C226-4649-934E-87872D3DF6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696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2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9CF010-08FD-4D8D-BC89-7FD3E4B92FA3}" type="datetimeFigureOut">
              <a:rPr lang="ru-RU" smtClean="0"/>
              <a:t>02.12.2017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86882-C226-4649-934E-87872D3DF6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817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894" y="1741216"/>
            <a:ext cx="10709215" cy="175432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Button">
              <a:avLst>
                <a:gd name="adj" fmla="val 10311504"/>
              </a:avLst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FF00"/>
                </a:solidFill>
                <a:effectLst/>
              </a:rPr>
              <a:t>Презентация на тему </a:t>
            </a:r>
          </a:p>
          <a:p>
            <a:pPr algn="ctr"/>
            <a:r>
              <a:rPr lang="ru-RU" sz="5400" b="1" dirty="0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FF00"/>
                </a:solidFill>
              </a:rPr>
              <a:t>«Одежда, обувь, головные уборы»</a:t>
            </a:r>
            <a:endParaRPr lang="ru-RU" sz="5400" b="1" cap="none" spc="0" dirty="0">
              <a:ln w="22225">
                <a:solidFill>
                  <a:srgbClr val="C00000"/>
                </a:solidFill>
                <a:prstDash val="solid"/>
              </a:ln>
              <a:solidFill>
                <a:srgbClr val="FFFF00"/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5136" y="5897218"/>
            <a:ext cx="105089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 МАДОУ ЦРР – д/с № 33 Болдырева Е.Р.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446604">
            <a:off x="427563" y="94154"/>
            <a:ext cx="2042163" cy="2104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Картинки по запросу туфли рисунок для детей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488557" y="4280042"/>
            <a:ext cx="1211966" cy="1031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0" descr="Картинки по запросу сапоги рисунок для детей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28805">
            <a:off x="625386" y="4446862"/>
            <a:ext cx="1307347" cy="130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0" descr="Картинки по запросу сапоги рисунок для детей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28805">
            <a:off x="369736" y="4597231"/>
            <a:ext cx="1465265" cy="1465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 descr="Похожее изображение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36800">
            <a:off x="9343048" y="126430"/>
            <a:ext cx="2220217" cy="2220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6" descr="Похожее изображение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231133">
            <a:off x="5564465" y="2921204"/>
            <a:ext cx="2811322" cy="278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2" descr="Картинки по запросу платье рисунок для детей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78172">
            <a:off x="2113845" y="2958248"/>
            <a:ext cx="3172062" cy="2957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464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86539" y="63852"/>
            <a:ext cx="607730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latin typeface="Monotype Corsiva" panose="03010101010201010101" pitchFamily="66" charset="0"/>
              </a:rPr>
              <a:t>Игра «Четвертый лишний»</a:t>
            </a:r>
            <a:endParaRPr lang="ru-RU" sz="4400" dirty="0">
              <a:ln>
                <a:solidFill>
                  <a:schemeClr val="tx2">
                    <a:lumMod val="50000"/>
                  </a:schemeClr>
                </a:solidFill>
              </a:ln>
              <a:latin typeface="Monotype Corsiva" panose="03010101010201010101" pitchFamily="66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6707420"/>
              </p:ext>
            </p:extLst>
          </p:nvPr>
        </p:nvGraphicFramePr>
        <p:xfrm>
          <a:off x="689111" y="993913"/>
          <a:ext cx="10721010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60505"/>
                <a:gridCol w="5360505"/>
              </a:tblGrid>
              <a:tr h="2743200"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27432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948922" y="3248007"/>
            <a:ext cx="1444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Кофта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48159" y="3312543"/>
            <a:ext cx="1444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Рубашка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14024" y="6001414"/>
            <a:ext cx="1444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Свитер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206704" y="5880949"/>
            <a:ext cx="1444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Брюки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11" name="Picture 26" descr="Картинки по запросу свитер рисунок для детей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94557" y="3774208"/>
            <a:ext cx="3417477" cy="2849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90463" y="841164"/>
            <a:ext cx="2783202" cy="2868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Похожее изображение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3399" y="3848183"/>
            <a:ext cx="2523305" cy="2523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Умножение 13"/>
          <p:cNvSpPr/>
          <p:nvPr/>
        </p:nvSpPr>
        <p:spPr>
          <a:xfrm>
            <a:off x="7479419" y="3774208"/>
            <a:ext cx="2931263" cy="2633683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Picture 36" descr="Похожее изображени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32720" y="779216"/>
            <a:ext cx="3224660" cy="3197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4697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86539" y="63852"/>
            <a:ext cx="607730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latin typeface="Monotype Corsiva" panose="03010101010201010101" pitchFamily="66" charset="0"/>
              </a:rPr>
              <a:t>Игра «Четвертый лишний»</a:t>
            </a:r>
            <a:endParaRPr lang="ru-RU" sz="4400" dirty="0">
              <a:ln>
                <a:solidFill>
                  <a:schemeClr val="tx2">
                    <a:lumMod val="50000"/>
                  </a:schemeClr>
                </a:solidFill>
              </a:ln>
              <a:latin typeface="Monotype Corsiva" panose="03010101010201010101" pitchFamily="66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1534525"/>
              </p:ext>
            </p:extLst>
          </p:nvPr>
        </p:nvGraphicFramePr>
        <p:xfrm>
          <a:off x="689111" y="993913"/>
          <a:ext cx="10721010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60505"/>
                <a:gridCol w="5360505"/>
              </a:tblGrid>
              <a:tr h="2743200"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27432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103824" y="3270931"/>
            <a:ext cx="1444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Шуба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48922" y="5938238"/>
            <a:ext cx="1444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Туфли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7653" y="3270931"/>
            <a:ext cx="1444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Валенки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007653" y="5938238"/>
            <a:ext cx="1444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Шарф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10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43907" y="888318"/>
            <a:ext cx="2617465" cy="2997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Картинки по запросу валенки рисунок для дете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1624" y="1115356"/>
            <a:ext cx="2617240" cy="261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Картинки по запросу туфли рисунок для детей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43907" y="3812241"/>
            <a:ext cx="2798618" cy="2382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Похожее изображени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7547" y="3600862"/>
            <a:ext cx="3054012" cy="3054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Умножение 1"/>
          <p:cNvSpPr/>
          <p:nvPr/>
        </p:nvSpPr>
        <p:spPr>
          <a:xfrm>
            <a:off x="1901426" y="3766220"/>
            <a:ext cx="2931263" cy="2633683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09468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86539" y="63852"/>
            <a:ext cx="607730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latin typeface="Monotype Corsiva" panose="03010101010201010101" pitchFamily="66" charset="0"/>
              </a:rPr>
              <a:t>Игра «Четвертый лишний»</a:t>
            </a:r>
            <a:endParaRPr lang="ru-RU" sz="4400" dirty="0">
              <a:ln>
                <a:solidFill>
                  <a:schemeClr val="tx2">
                    <a:lumMod val="50000"/>
                  </a:schemeClr>
                </a:solidFill>
              </a:ln>
              <a:latin typeface="Monotype Corsiva" panose="03010101010201010101" pitchFamily="66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4487910"/>
              </p:ext>
            </p:extLst>
          </p:nvPr>
        </p:nvGraphicFramePr>
        <p:xfrm>
          <a:off x="689111" y="993913"/>
          <a:ext cx="10721010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60505"/>
                <a:gridCol w="5360505"/>
              </a:tblGrid>
              <a:tr h="2743200"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7432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272517" y="5940563"/>
            <a:ext cx="1444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Туфли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272518" y="3229666"/>
            <a:ext cx="1444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Сапоги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54957" y="5940563"/>
            <a:ext cx="1444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Тапочки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54957" y="3229666"/>
            <a:ext cx="1444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Платье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9" name="Picture 32" descr="Картинки по запросу платье рисунок для дете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5563" y="1040899"/>
            <a:ext cx="2955232" cy="2755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Картинки по запросу сапоги рисунок для дете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6557" y="1021521"/>
            <a:ext cx="2774623" cy="2774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Картинки по запросу сапоги рисунок для дете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7375" y="1040899"/>
            <a:ext cx="2774623" cy="2774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Умножение 11"/>
          <p:cNvSpPr/>
          <p:nvPr/>
        </p:nvSpPr>
        <p:spPr>
          <a:xfrm>
            <a:off x="1565563" y="1040899"/>
            <a:ext cx="2931263" cy="2633683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34" descr="Похожее изображени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1502" y="3527075"/>
            <a:ext cx="2495408" cy="333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Картинки по запросу туфли рисунок для детей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6671" y="3984372"/>
            <a:ext cx="2798618" cy="2382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78494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73288" y="63852"/>
            <a:ext cx="587532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latin typeface="Monotype Corsiva" panose="03010101010201010101" pitchFamily="66" charset="0"/>
              </a:rPr>
              <a:t>Игра «Сезонная одежда».</a:t>
            </a:r>
          </a:p>
          <a:p>
            <a:r>
              <a:rPr lang="ru-RU" sz="28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latin typeface="Monotype Corsiva" panose="03010101010201010101" pitchFamily="66" charset="0"/>
              </a:rPr>
              <a:t>- К какому сезону относится эта одежда?</a:t>
            </a:r>
            <a:endParaRPr lang="ru-RU" sz="2800" dirty="0">
              <a:ln>
                <a:solidFill>
                  <a:schemeClr val="tx2">
                    <a:lumMod val="50000"/>
                  </a:schemeClr>
                </a:solidFill>
              </a:ln>
              <a:latin typeface="Monotype Corsiva" panose="03010101010201010101" pitchFamily="66" charset="0"/>
            </a:endParaRPr>
          </a:p>
        </p:txBody>
      </p:sp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64695" y="1364974"/>
            <a:ext cx="6230915" cy="5339291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sch2090uv.mskobr.ru/images/%2826%29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791" y="1470991"/>
            <a:ext cx="5512904" cy="5102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82249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69020" y="1303746"/>
            <a:ext cx="6225348" cy="555425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86539" y="63852"/>
            <a:ext cx="53960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latin typeface="Monotype Corsiva" panose="03010101010201010101" pitchFamily="66" charset="0"/>
              </a:rPr>
              <a:t>Игра «Сезонная одежда»</a:t>
            </a:r>
            <a:endParaRPr lang="ru-RU" sz="4400" dirty="0">
              <a:ln>
                <a:solidFill>
                  <a:schemeClr val="tx2">
                    <a:lumMod val="50000"/>
                  </a:schemeClr>
                </a:solidFill>
              </a:ln>
              <a:latin typeface="Monotype Corsiva" panose="03010101010201010101" pitchFamily="66" charset="0"/>
            </a:endParaRPr>
          </a:p>
        </p:txBody>
      </p:sp>
      <p:pic>
        <p:nvPicPr>
          <p:cNvPr id="4" name="Picture 2" descr="http://sch2090uv.mskobr.ru/images/%2827%29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3760" y="1430438"/>
            <a:ext cx="5235260" cy="5300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5472" y="833293"/>
            <a:ext cx="5627096" cy="347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2822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04452" y="1113184"/>
            <a:ext cx="6021632" cy="564542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86539" y="63852"/>
            <a:ext cx="53960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latin typeface="Monotype Corsiva" panose="03010101010201010101" pitchFamily="66" charset="0"/>
              </a:rPr>
              <a:t>Игра «Сезонная одежда»</a:t>
            </a:r>
            <a:endParaRPr lang="ru-RU" sz="4400" dirty="0">
              <a:ln>
                <a:solidFill>
                  <a:schemeClr val="tx2">
                    <a:lumMod val="50000"/>
                  </a:schemeClr>
                </a:solidFill>
              </a:ln>
              <a:latin typeface="Monotype Corsiva" panose="03010101010201010101" pitchFamily="66" charset="0"/>
            </a:endParaRPr>
          </a:p>
        </p:txBody>
      </p:sp>
      <p:pic>
        <p:nvPicPr>
          <p:cNvPr id="4098" name="Picture 2" descr="http://sch2090uv.mskobr.ru/images/%2828%29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3825" y="1234505"/>
            <a:ext cx="5234609" cy="5415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081130" y="711284"/>
            <a:ext cx="58753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n>
                  <a:solidFill>
                    <a:schemeClr val="tx2">
                      <a:lumMod val="50000"/>
                    </a:schemeClr>
                  </a:solidFill>
                </a:ln>
                <a:latin typeface="Monotype Corsiva" panose="03010101010201010101" pitchFamily="66" charset="0"/>
              </a:rPr>
              <a:t>- К какому сезону относится эта одежда?</a:t>
            </a:r>
          </a:p>
        </p:txBody>
      </p:sp>
    </p:spTree>
    <p:extLst>
      <p:ext uri="{BB962C8B-B14F-4D97-AF65-F5344CB8AC3E}">
        <p14:creationId xmlns:p14="http://schemas.microsoft.com/office/powerpoint/2010/main" val="15130482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86539" y="63852"/>
            <a:ext cx="532229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latin typeface="Monotype Corsiva" panose="03010101010201010101" pitchFamily="66" charset="0"/>
              </a:rPr>
              <a:t>Игра «Сезонная одежда»</a:t>
            </a:r>
            <a:endParaRPr lang="ru-RU" sz="4400" dirty="0">
              <a:ln>
                <a:solidFill>
                  <a:schemeClr val="tx2">
                    <a:lumMod val="50000"/>
                  </a:schemeClr>
                </a:solidFill>
              </a:ln>
              <a:latin typeface="Monotype Corsiva" panose="03010101010201010101" pitchFamily="66" charset="0"/>
            </a:endParaRPr>
          </a:p>
        </p:txBody>
      </p:sp>
      <p:pic>
        <p:nvPicPr>
          <p:cNvPr id="3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44301" y="1368768"/>
            <a:ext cx="6275420" cy="526544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Картинки по запросу одежда весной для детей рисунк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2572" y="1368769"/>
            <a:ext cx="4679846" cy="5265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10021" y="740637"/>
            <a:ext cx="58753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n>
                  <a:solidFill>
                    <a:schemeClr val="tx2">
                      <a:lumMod val="50000"/>
                    </a:schemeClr>
                  </a:solidFill>
                </a:ln>
                <a:latin typeface="Monotype Corsiva" panose="03010101010201010101" pitchFamily="66" charset="0"/>
              </a:rPr>
              <a:t>- К какому сезону относится эта одежда?</a:t>
            </a:r>
          </a:p>
        </p:txBody>
      </p:sp>
    </p:spTree>
    <p:extLst>
      <p:ext uri="{BB962C8B-B14F-4D97-AF65-F5344CB8AC3E}">
        <p14:creationId xmlns:p14="http://schemas.microsoft.com/office/powerpoint/2010/main" val="6064343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374" y="1444486"/>
            <a:ext cx="10800522" cy="3167271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Молодцы!</a:t>
            </a:r>
            <a:endParaRPr lang="ru-RU" sz="5400" b="0" cap="none" spc="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745755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95</Words>
  <Application>Microsoft Office PowerPoint</Application>
  <PresentationFormat>Широкоэкранный</PresentationFormat>
  <Paragraphs>26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</cp:lastModifiedBy>
  <cp:revision>22</cp:revision>
  <dcterms:created xsi:type="dcterms:W3CDTF">2017-11-29T14:08:05Z</dcterms:created>
  <dcterms:modified xsi:type="dcterms:W3CDTF">2017-12-02T16:52:40Z</dcterms:modified>
</cp:coreProperties>
</file>