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8" r:id="rId12"/>
    <p:sldId id="271" r:id="rId13"/>
    <p:sldId id="272" r:id="rId14"/>
    <p:sldId id="273" r:id="rId15"/>
    <p:sldId id="274" r:id="rId16"/>
    <p:sldId id="275" r:id="rId17"/>
    <p:sldId id="278" r:id="rId18"/>
    <p:sldId id="279" r:id="rId19"/>
    <p:sldId id="280" r:id="rId20"/>
    <p:sldId id="281" r:id="rId21"/>
    <p:sldId id="282" r:id="rId22"/>
    <p:sldId id="285" r:id="rId23"/>
    <p:sldId id="286" r:id="rId24"/>
    <p:sldId id="287" r:id="rId25"/>
    <p:sldId id="288" r:id="rId26"/>
    <p:sldId id="289" r:id="rId27"/>
  </p:sldIdLst>
  <p:sldSz cx="12192000" cy="6858000"/>
  <p:notesSz cx="6858000" cy="9144000"/>
  <p:custDataLst>
    <p:tags r:id="rId2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-732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135EB-A87F-445C-8F45-6A070E21BA82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77F41-E331-4245-85F8-8CB53CD9C4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1119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79519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98823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86652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31357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14680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57857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35918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33015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73526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09686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6740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34943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84174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7003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64788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51354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12439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01625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049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2070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5594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7072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4485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5461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17534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9991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7376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6722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7577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0988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8256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9547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2540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0346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0235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9315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0693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9AF2A-1DFE-4284-9BA0-38E327E9BDA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30596-D860-4216-9686-8EEA3AAC6E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756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26" Type="http://schemas.openxmlformats.org/officeDocument/2006/relationships/slide" Target="slide25.xml"/><Relationship Id="rId3" Type="http://schemas.openxmlformats.org/officeDocument/2006/relationships/slide" Target="slide2.xml"/><Relationship Id="rId21" Type="http://schemas.openxmlformats.org/officeDocument/2006/relationships/slide" Target="slide20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5" Type="http://schemas.openxmlformats.org/officeDocument/2006/relationships/slide" Target="slide24.xml"/><Relationship Id="rId2" Type="http://schemas.openxmlformats.org/officeDocument/2006/relationships/notesSlide" Target="../notesSlides/notesSlide1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slide" Target="slide23.xml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Relationship Id="rId27" Type="http://schemas.openxmlformats.org/officeDocument/2006/relationships/slide" Target="slide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0667" y="-128676"/>
            <a:ext cx="68845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СВОЯ ИГРА «Органы цветковых растений» </a:t>
            </a:r>
            <a:endParaRPr lang="ru-RU" sz="2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9600" y="467102"/>
            <a:ext cx="3755572" cy="84908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СТЕБЕЛЬ</a:t>
            </a:r>
            <a:endParaRPr lang="ru-RU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9600" y="1414157"/>
            <a:ext cx="3755572" cy="84908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КОРЕНЬ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9600" y="2391271"/>
            <a:ext cx="3755572" cy="84908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ЛИСТ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9600" y="3327441"/>
            <a:ext cx="3755572" cy="84908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ЦВЕТОК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9600" y="4304555"/>
            <a:ext cx="3755572" cy="84908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СЕМЯ, ПЛОД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4746171" y="46710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13" name="Скругленный прямоугольник 12">
            <a:hlinkClick r:id="rId4" action="ppaction://hlinksldjump"/>
          </p:cNvPr>
          <p:cNvSpPr/>
          <p:nvPr/>
        </p:nvSpPr>
        <p:spPr>
          <a:xfrm>
            <a:off x="5794922" y="46710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2</a:t>
            </a:r>
            <a:endParaRPr lang="ru-RU" sz="5400" dirty="0"/>
          </a:p>
        </p:txBody>
      </p:sp>
      <p:sp>
        <p:nvSpPr>
          <p:cNvPr id="14" name="Скругленный прямоугольник 13">
            <a:hlinkClick r:id="rId5" action="ppaction://hlinksldjump"/>
          </p:cNvPr>
          <p:cNvSpPr/>
          <p:nvPr/>
        </p:nvSpPr>
        <p:spPr>
          <a:xfrm>
            <a:off x="6843673" y="46710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3</a:t>
            </a:r>
            <a:endParaRPr lang="ru-RU" sz="5400" dirty="0"/>
          </a:p>
        </p:txBody>
      </p:sp>
      <p:sp>
        <p:nvSpPr>
          <p:cNvPr id="15" name="Скругленный прямоугольник 14">
            <a:hlinkClick r:id="rId6" action="ppaction://hlinksldjump"/>
          </p:cNvPr>
          <p:cNvSpPr/>
          <p:nvPr/>
        </p:nvSpPr>
        <p:spPr>
          <a:xfrm>
            <a:off x="7892424" y="46710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16" name="Скругленный прямоугольник 15">
            <a:hlinkClick r:id="rId7" action="ppaction://hlinksldjump"/>
          </p:cNvPr>
          <p:cNvSpPr/>
          <p:nvPr/>
        </p:nvSpPr>
        <p:spPr>
          <a:xfrm>
            <a:off x="8941175" y="46710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20" name="Скругленный прямоугольник 19">
            <a:hlinkClick r:id="rId8" action="ppaction://hlinksldjump"/>
          </p:cNvPr>
          <p:cNvSpPr/>
          <p:nvPr/>
        </p:nvSpPr>
        <p:spPr>
          <a:xfrm>
            <a:off x="4746171" y="144941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21" name="Скругленный прямоугольник 20">
            <a:hlinkClick r:id="rId9" action="ppaction://hlinksldjump"/>
          </p:cNvPr>
          <p:cNvSpPr/>
          <p:nvPr/>
        </p:nvSpPr>
        <p:spPr>
          <a:xfrm>
            <a:off x="5794922" y="144941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2</a:t>
            </a:r>
            <a:endParaRPr lang="ru-RU" sz="5400" dirty="0"/>
          </a:p>
        </p:txBody>
      </p:sp>
      <p:sp>
        <p:nvSpPr>
          <p:cNvPr id="22" name="Скругленный прямоугольник 21">
            <a:hlinkClick r:id="rId10" action="ppaction://hlinksldjump"/>
          </p:cNvPr>
          <p:cNvSpPr/>
          <p:nvPr/>
        </p:nvSpPr>
        <p:spPr>
          <a:xfrm>
            <a:off x="6843673" y="144941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3</a:t>
            </a:r>
            <a:endParaRPr lang="ru-RU" sz="5400" dirty="0"/>
          </a:p>
        </p:txBody>
      </p:sp>
      <p:sp>
        <p:nvSpPr>
          <p:cNvPr id="23" name="Скругленный прямоугольник 22">
            <a:hlinkClick r:id="rId11" action="ppaction://hlinksldjump"/>
          </p:cNvPr>
          <p:cNvSpPr/>
          <p:nvPr/>
        </p:nvSpPr>
        <p:spPr>
          <a:xfrm>
            <a:off x="7892424" y="144941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24" name="Скругленный прямоугольник 23">
            <a:hlinkClick r:id="rId12" action="ppaction://hlinksldjump"/>
          </p:cNvPr>
          <p:cNvSpPr/>
          <p:nvPr/>
        </p:nvSpPr>
        <p:spPr>
          <a:xfrm>
            <a:off x="8941175" y="1449412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27" name="Скругленный прямоугольник 26">
            <a:hlinkClick r:id="rId13" action="ppaction://hlinksldjump"/>
          </p:cNvPr>
          <p:cNvSpPr/>
          <p:nvPr/>
        </p:nvSpPr>
        <p:spPr>
          <a:xfrm>
            <a:off x="4746171" y="242652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28" name="Скругленный прямоугольник 27">
            <a:hlinkClick r:id="rId14" action="ppaction://hlinksldjump"/>
          </p:cNvPr>
          <p:cNvSpPr/>
          <p:nvPr/>
        </p:nvSpPr>
        <p:spPr>
          <a:xfrm>
            <a:off x="5794922" y="242652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2</a:t>
            </a:r>
            <a:endParaRPr lang="ru-RU" sz="5400" dirty="0"/>
          </a:p>
        </p:txBody>
      </p:sp>
      <p:sp>
        <p:nvSpPr>
          <p:cNvPr id="29" name="Скругленный прямоугольник 28">
            <a:hlinkClick r:id="rId15" action="ppaction://hlinksldjump"/>
          </p:cNvPr>
          <p:cNvSpPr/>
          <p:nvPr/>
        </p:nvSpPr>
        <p:spPr>
          <a:xfrm>
            <a:off x="6843673" y="242652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3</a:t>
            </a:r>
            <a:endParaRPr lang="ru-RU" sz="5400" dirty="0"/>
          </a:p>
        </p:txBody>
      </p:sp>
      <p:sp>
        <p:nvSpPr>
          <p:cNvPr id="30" name="Скругленный прямоугольник 29">
            <a:hlinkClick r:id="rId16" action="ppaction://hlinksldjump"/>
          </p:cNvPr>
          <p:cNvSpPr/>
          <p:nvPr/>
        </p:nvSpPr>
        <p:spPr>
          <a:xfrm>
            <a:off x="7892424" y="242652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31" name="Скругленный прямоугольник 30">
            <a:hlinkClick r:id="rId17" action="ppaction://hlinksldjump"/>
          </p:cNvPr>
          <p:cNvSpPr/>
          <p:nvPr/>
        </p:nvSpPr>
        <p:spPr>
          <a:xfrm>
            <a:off x="8941175" y="242652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34" name="Скругленный прямоугольник 33">
            <a:hlinkClick r:id="rId18" action="ppaction://hlinksldjump"/>
          </p:cNvPr>
          <p:cNvSpPr/>
          <p:nvPr/>
        </p:nvSpPr>
        <p:spPr>
          <a:xfrm>
            <a:off x="4746171" y="336269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35" name="Скругленный прямоугольник 34">
            <a:hlinkClick r:id="rId19" action="ppaction://hlinksldjump"/>
          </p:cNvPr>
          <p:cNvSpPr/>
          <p:nvPr/>
        </p:nvSpPr>
        <p:spPr>
          <a:xfrm>
            <a:off x="5794922" y="336269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2</a:t>
            </a:r>
            <a:endParaRPr lang="ru-RU" sz="5400" dirty="0"/>
          </a:p>
        </p:txBody>
      </p:sp>
      <p:sp>
        <p:nvSpPr>
          <p:cNvPr id="36" name="Скругленный прямоугольник 35">
            <a:hlinkClick r:id="rId20" action="ppaction://hlinksldjump"/>
          </p:cNvPr>
          <p:cNvSpPr/>
          <p:nvPr/>
        </p:nvSpPr>
        <p:spPr>
          <a:xfrm>
            <a:off x="6843673" y="336269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3</a:t>
            </a:r>
            <a:endParaRPr lang="ru-RU" sz="5400" dirty="0"/>
          </a:p>
        </p:txBody>
      </p:sp>
      <p:sp>
        <p:nvSpPr>
          <p:cNvPr id="37" name="Скругленный прямоугольник 36">
            <a:hlinkClick r:id="rId21" action="ppaction://hlinksldjump"/>
          </p:cNvPr>
          <p:cNvSpPr/>
          <p:nvPr/>
        </p:nvSpPr>
        <p:spPr>
          <a:xfrm>
            <a:off x="7892424" y="336269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38" name="Скругленный прямоугольник 37">
            <a:hlinkClick r:id="rId22" action="ppaction://hlinksldjump"/>
          </p:cNvPr>
          <p:cNvSpPr/>
          <p:nvPr/>
        </p:nvSpPr>
        <p:spPr>
          <a:xfrm>
            <a:off x="8941175" y="3362696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41" name="Скругленный прямоугольник 40">
            <a:hlinkClick r:id="rId23" action="ppaction://hlinksldjump"/>
          </p:cNvPr>
          <p:cNvSpPr/>
          <p:nvPr/>
        </p:nvSpPr>
        <p:spPr>
          <a:xfrm>
            <a:off x="4746171" y="4316977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42" name="Скругленный прямоугольник 41">
            <a:hlinkClick r:id="rId24" action="ppaction://hlinksldjump"/>
          </p:cNvPr>
          <p:cNvSpPr/>
          <p:nvPr/>
        </p:nvSpPr>
        <p:spPr>
          <a:xfrm>
            <a:off x="5794922" y="4316977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2</a:t>
            </a:r>
            <a:endParaRPr lang="ru-RU" sz="5400" dirty="0"/>
          </a:p>
        </p:txBody>
      </p:sp>
      <p:sp>
        <p:nvSpPr>
          <p:cNvPr id="43" name="Скругленный прямоугольник 42">
            <a:hlinkClick r:id="rId25" action="ppaction://hlinksldjump"/>
          </p:cNvPr>
          <p:cNvSpPr/>
          <p:nvPr/>
        </p:nvSpPr>
        <p:spPr>
          <a:xfrm>
            <a:off x="6843673" y="4316977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3</a:t>
            </a:r>
            <a:endParaRPr lang="ru-RU" sz="5400" dirty="0"/>
          </a:p>
        </p:txBody>
      </p:sp>
      <p:sp>
        <p:nvSpPr>
          <p:cNvPr id="44" name="Скругленный прямоугольник 43">
            <a:hlinkClick r:id="rId26" action="ppaction://hlinksldjump"/>
          </p:cNvPr>
          <p:cNvSpPr/>
          <p:nvPr/>
        </p:nvSpPr>
        <p:spPr>
          <a:xfrm>
            <a:off x="7892424" y="4316977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45" name="Скругленный прямоугольник 44">
            <a:hlinkClick r:id="rId27" action="ppaction://hlinksldjump"/>
          </p:cNvPr>
          <p:cNvSpPr/>
          <p:nvPr/>
        </p:nvSpPr>
        <p:spPr>
          <a:xfrm>
            <a:off x="8941175" y="4316977"/>
            <a:ext cx="870858" cy="859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980442" y="5281670"/>
            <a:ext cx="1736597" cy="63333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Команда 1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9" name="Овал 48"/>
          <p:cNvSpPr>
            <a:spLocks/>
          </p:cNvSpPr>
          <p:nvPr/>
        </p:nvSpPr>
        <p:spPr>
          <a:xfrm>
            <a:off x="1440159" y="6043035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>
            <a:spLocks/>
          </p:cNvSpPr>
          <p:nvPr/>
        </p:nvSpPr>
        <p:spPr>
          <a:xfrm>
            <a:off x="1440159" y="6043032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52" name="Овал 51"/>
          <p:cNvSpPr>
            <a:spLocks/>
          </p:cNvSpPr>
          <p:nvPr/>
        </p:nvSpPr>
        <p:spPr>
          <a:xfrm>
            <a:off x="1440159" y="6043029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</a:t>
            </a:r>
            <a:endParaRPr lang="ru-RU" sz="2400" b="1" dirty="0"/>
          </a:p>
        </p:txBody>
      </p:sp>
      <p:sp>
        <p:nvSpPr>
          <p:cNvPr id="53" name="Овал 52"/>
          <p:cNvSpPr>
            <a:spLocks/>
          </p:cNvSpPr>
          <p:nvPr/>
        </p:nvSpPr>
        <p:spPr>
          <a:xfrm>
            <a:off x="1440159" y="6043029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  <a:endParaRPr lang="ru-RU" sz="2400" b="1" dirty="0"/>
          </a:p>
        </p:txBody>
      </p:sp>
      <p:sp>
        <p:nvSpPr>
          <p:cNvPr id="54" name="Овал 53"/>
          <p:cNvSpPr>
            <a:spLocks/>
          </p:cNvSpPr>
          <p:nvPr/>
        </p:nvSpPr>
        <p:spPr>
          <a:xfrm>
            <a:off x="1440159" y="6043029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  <a:endParaRPr lang="ru-RU" sz="2400" b="1" dirty="0"/>
          </a:p>
        </p:txBody>
      </p:sp>
      <p:sp>
        <p:nvSpPr>
          <p:cNvPr id="55" name="Овал 54"/>
          <p:cNvSpPr>
            <a:spLocks/>
          </p:cNvSpPr>
          <p:nvPr/>
        </p:nvSpPr>
        <p:spPr>
          <a:xfrm>
            <a:off x="1440159" y="6043029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5</a:t>
            </a:r>
            <a:endParaRPr lang="ru-RU" sz="2400" b="1" dirty="0"/>
          </a:p>
        </p:txBody>
      </p:sp>
      <p:sp>
        <p:nvSpPr>
          <p:cNvPr id="56" name="Овал 55"/>
          <p:cNvSpPr/>
          <p:nvPr/>
        </p:nvSpPr>
        <p:spPr>
          <a:xfrm>
            <a:off x="1440159" y="6062685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6</a:t>
            </a:r>
            <a:endParaRPr lang="ru-RU" sz="2400" b="1" dirty="0"/>
          </a:p>
        </p:txBody>
      </p:sp>
      <p:sp>
        <p:nvSpPr>
          <p:cNvPr id="57" name="Овал 56"/>
          <p:cNvSpPr/>
          <p:nvPr/>
        </p:nvSpPr>
        <p:spPr>
          <a:xfrm>
            <a:off x="1440159" y="6068118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7</a:t>
            </a:r>
            <a:endParaRPr lang="ru-RU" sz="2400" b="1" dirty="0"/>
          </a:p>
        </p:txBody>
      </p:sp>
      <p:sp>
        <p:nvSpPr>
          <p:cNvPr id="58" name="Овал 57"/>
          <p:cNvSpPr/>
          <p:nvPr/>
        </p:nvSpPr>
        <p:spPr>
          <a:xfrm>
            <a:off x="1440159" y="6068112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8</a:t>
            </a:r>
            <a:endParaRPr lang="ru-RU" sz="2400" b="1" dirty="0"/>
          </a:p>
        </p:txBody>
      </p:sp>
      <p:sp>
        <p:nvSpPr>
          <p:cNvPr id="59" name="Овал 58"/>
          <p:cNvSpPr/>
          <p:nvPr/>
        </p:nvSpPr>
        <p:spPr>
          <a:xfrm>
            <a:off x="1440159" y="6065893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9</a:t>
            </a:r>
            <a:endParaRPr lang="ru-RU" sz="2400" b="1" dirty="0"/>
          </a:p>
        </p:txBody>
      </p:sp>
      <p:sp>
        <p:nvSpPr>
          <p:cNvPr id="60" name="Овал 59"/>
          <p:cNvSpPr/>
          <p:nvPr/>
        </p:nvSpPr>
        <p:spPr>
          <a:xfrm>
            <a:off x="1440159" y="606746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10</a:t>
            </a:r>
            <a:endParaRPr lang="ru-RU" sz="2400" b="1" dirty="0"/>
          </a:p>
        </p:txBody>
      </p:sp>
      <p:sp>
        <p:nvSpPr>
          <p:cNvPr id="61" name="Овал 60"/>
          <p:cNvSpPr>
            <a:spLocks/>
          </p:cNvSpPr>
          <p:nvPr/>
        </p:nvSpPr>
        <p:spPr>
          <a:xfrm>
            <a:off x="1440159" y="6043027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11</a:t>
            </a:r>
            <a:endParaRPr lang="ru-RU" sz="2400" b="1" dirty="0"/>
          </a:p>
        </p:txBody>
      </p:sp>
      <p:sp>
        <p:nvSpPr>
          <p:cNvPr id="62" name="Овал 61"/>
          <p:cNvSpPr/>
          <p:nvPr/>
        </p:nvSpPr>
        <p:spPr>
          <a:xfrm>
            <a:off x="1440159" y="6072416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12</a:t>
            </a:r>
            <a:endParaRPr lang="ru-RU" sz="2400" b="1" dirty="0"/>
          </a:p>
        </p:txBody>
      </p:sp>
      <p:sp>
        <p:nvSpPr>
          <p:cNvPr id="63" name="Овал 62"/>
          <p:cNvSpPr/>
          <p:nvPr/>
        </p:nvSpPr>
        <p:spPr>
          <a:xfrm>
            <a:off x="1440159" y="6076209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13</a:t>
            </a:r>
            <a:endParaRPr lang="ru-RU" sz="2400" b="1" dirty="0"/>
          </a:p>
        </p:txBody>
      </p:sp>
      <p:sp>
        <p:nvSpPr>
          <p:cNvPr id="64" name="Овал 63"/>
          <p:cNvSpPr>
            <a:spLocks/>
          </p:cNvSpPr>
          <p:nvPr/>
        </p:nvSpPr>
        <p:spPr>
          <a:xfrm>
            <a:off x="1440159" y="6051529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14</a:t>
            </a:r>
            <a:endParaRPr lang="ru-RU" sz="2400" b="1" dirty="0"/>
          </a:p>
        </p:txBody>
      </p:sp>
      <p:sp>
        <p:nvSpPr>
          <p:cNvPr id="65" name="Овал 64"/>
          <p:cNvSpPr/>
          <p:nvPr/>
        </p:nvSpPr>
        <p:spPr>
          <a:xfrm>
            <a:off x="1440159" y="6076203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15</a:t>
            </a:r>
            <a:endParaRPr lang="ru-RU" sz="2400" b="1" dirty="0"/>
          </a:p>
        </p:txBody>
      </p:sp>
      <p:sp>
        <p:nvSpPr>
          <p:cNvPr id="66" name="Овал 65"/>
          <p:cNvSpPr/>
          <p:nvPr/>
        </p:nvSpPr>
        <p:spPr>
          <a:xfrm>
            <a:off x="1440159" y="6065885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16</a:t>
            </a:r>
            <a:endParaRPr lang="ru-RU" sz="2400" b="1" dirty="0"/>
          </a:p>
        </p:txBody>
      </p:sp>
      <p:sp>
        <p:nvSpPr>
          <p:cNvPr id="67" name="Овал 66"/>
          <p:cNvSpPr>
            <a:spLocks/>
          </p:cNvSpPr>
          <p:nvPr/>
        </p:nvSpPr>
        <p:spPr>
          <a:xfrm>
            <a:off x="1440159" y="6053343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17</a:t>
            </a:r>
            <a:endParaRPr lang="ru-RU" sz="2400" b="1" dirty="0"/>
          </a:p>
        </p:txBody>
      </p:sp>
      <p:sp>
        <p:nvSpPr>
          <p:cNvPr id="68" name="Овал 67"/>
          <p:cNvSpPr/>
          <p:nvPr/>
        </p:nvSpPr>
        <p:spPr>
          <a:xfrm>
            <a:off x="1440159" y="6043026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18</a:t>
            </a:r>
            <a:endParaRPr lang="ru-RU" sz="2400" b="1" dirty="0"/>
          </a:p>
        </p:txBody>
      </p:sp>
      <p:sp>
        <p:nvSpPr>
          <p:cNvPr id="69" name="Овал 68"/>
          <p:cNvSpPr>
            <a:spLocks/>
          </p:cNvSpPr>
          <p:nvPr/>
        </p:nvSpPr>
        <p:spPr>
          <a:xfrm>
            <a:off x="1440159" y="6043027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19</a:t>
            </a:r>
            <a:endParaRPr lang="ru-RU" sz="2400" b="1" dirty="0"/>
          </a:p>
        </p:txBody>
      </p:sp>
      <p:sp>
        <p:nvSpPr>
          <p:cNvPr id="70" name="Овал 69"/>
          <p:cNvSpPr/>
          <p:nvPr/>
        </p:nvSpPr>
        <p:spPr>
          <a:xfrm>
            <a:off x="1440159" y="6077809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20</a:t>
            </a:r>
            <a:endParaRPr lang="ru-RU" sz="2400" b="1" dirty="0"/>
          </a:p>
        </p:txBody>
      </p:sp>
      <p:sp>
        <p:nvSpPr>
          <p:cNvPr id="71" name="Овал 70"/>
          <p:cNvSpPr>
            <a:spLocks/>
          </p:cNvSpPr>
          <p:nvPr/>
        </p:nvSpPr>
        <p:spPr>
          <a:xfrm>
            <a:off x="1440159" y="6044167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21</a:t>
            </a:r>
            <a:endParaRPr lang="ru-RU" sz="2400" b="1" dirty="0"/>
          </a:p>
        </p:txBody>
      </p:sp>
      <p:sp>
        <p:nvSpPr>
          <p:cNvPr id="72" name="Овал 71"/>
          <p:cNvSpPr/>
          <p:nvPr/>
        </p:nvSpPr>
        <p:spPr>
          <a:xfrm>
            <a:off x="1440159" y="6063662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22</a:t>
            </a:r>
            <a:endParaRPr lang="ru-RU" sz="2400" b="1" dirty="0"/>
          </a:p>
        </p:txBody>
      </p:sp>
      <p:sp>
        <p:nvSpPr>
          <p:cNvPr id="73" name="Овал 72"/>
          <p:cNvSpPr/>
          <p:nvPr/>
        </p:nvSpPr>
        <p:spPr>
          <a:xfrm>
            <a:off x="1440159" y="6074597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23</a:t>
            </a:r>
            <a:endParaRPr lang="ru-RU" sz="2400" b="1" dirty="0"/>
          </a:p>
        </p:txBody>
      </p:sp>
      <p:sp>
        <p:nvSpPr>
          <p:cNvPr id="74" name="Овал 73"/>
          <p:cNvSpPr/>
          <p:nvPr/>
        </p:nvSpPr>
        <p:spPr>
          <a:xfrm>
            <a:off x="1440159" y="6063654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24</a:t>
            </a:r>
            <a:endParaRPr lang="ru-RU" sz="2400" b="1" dirty="0"/>
          </a:p>
        </p:txBody>
      </p:sp>
      <p:sp>
        <p:nvSpPr>
          <p:cNvPr id="75" name="Овал 74"/>
          <p:cNvSpPr/>
          <p:nvPr/>
        </p:nvSpPr>
        <p:spPr>
          <a:xfrm>
            <a:off x="1440159" y="6062694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25</a:t>
            </a:r>
            <a:endParaRPr lang="ru-RU" sz="2400" b="1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2918099" y="5301627"/>
            <a:ext cx="1736597" cy="63333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Команда 2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9" name="Овал 78"/>
          <p:cNvSpPr>
            <a:spLocks/>
          </p:cNvSpPr>
          <p:nvPr/>
        </p:nvSpPr>
        <p:spPr>
          <a:xfrm>
            <a:off x="3371544" y="6052828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>
            <a:spLocks/>
          </p:cNvSpPr>
          <p:nvPr/>
        </p:nvSpPr>
        <p:spPr>
          <a:xfrm>
            <a:off x="3371544" y="6061594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81" name="Овал 80"/>
          <p:cNvSpPr>
            <a:spLocks/>
          </p:cNvSpPr>
          <p:nvPr/>
        </p:nvSpPr>
        <p:spPr>
          <a:xfrm>
            <a:off x="3371544" y="6062986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</a:t>
            </a:r>
            <a:endParaRPr lang="ru-RU" sz="2400" b="1" dirty="0"/>
          </a:p>
        </p:txBody>
      </p:sp>
      <p:sp>
        <p:nvSpPr>
          <p:cNvPr id="82" name="Овал 81"/>
          <p:cNvSpPr>
            <a:spLocks/>
          </p:cNvSpPr>
          <p:nvPr/>
        </p:nvSpPr>
        <p:spPr>
          <a:xfrm>
            <a:off x="3371544" y="6062986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  <a:endParaRPr lang="ru-RU" sz="2400" b="1" dirty="0"/>
          </a:p>
        </p:txBody>
      </p:sp>
      <p:sp>
        <p:nvSpPr>
          <p:cNvPr id="83" name="Овал 82"/>
          <p:cNvSpPr>
            <a:spLocks/>
          </p:cNvSpPr>
          <p:nvPr/>
        </p:nvSpPr>
        <p:spPr>
          <a:xfrm>
            <a:off x="3371544" y="6063289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  <a:endParaRPr lang="ru-RU" sz="2400" b="1" dirty="0"/>
          </a:p>
        </p:txBody>
      </p:sp>
      <p:sp>
        <p:nvSpPr>
          <p:cNvPr id="84" name="Овал 83"/>
          <p:cNvSpPr>
            <a:spLocks/>
          </p:cNvSpPr>
          <p:nvPr/>
        </p:nvSpPr>
        <p:spPr>
          <a:xfrm>
            <a:off x="3371544" y="6062986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5</a:t>
            </a:r>
            <a:endParaRPr lang="ru-RU" sz="2400" b="1" dirty="0"/>
          </a:p>
        </p:txBody>
      </p:sp>
      <p:sp>
        <p:nvSpPr>
          <p:cNvPr id="85" name="Овал 84"/>
          <p:cNvSpPr/>
          <p:nvPr/>
        </p:nvSpPr>
        <p:spPr>
          <a:xfrm>
            <a:off x="3371544" y="6027199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6</a:t>
            </a:r>
            <a:endParaRPr lang="ru-RU" sz="2400" b="1" dirty="0"/>
          </a:p>
        </p:txBody>
      </p:sp>
      <p:sp>
        <p:nvSpPr>
          <p:cNvPr id="86" name="Овал 85"/>
          <p:cNvSpPr/>
          <p:nvPr/>
        </p:nvSpPr>
        <p:spPr>
          <a:xfrm>
            <a:off x="3371544" y="604604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7</a:t>
            </a:r>
            <a:endParaRPr lang="ru-RU" sz="2400" b="1" dirty="0"/>
          </a:p>
        </p:txBody>
      </p:sp>
      <p:sp>
        <p:nvSpPr>
          <p:cNvPr id="87" name="Овал 86"/>
          <p:cNvSpPr/>
          <p:nvPr/>
        </p:nvSpPr>
        <p:spPr>
          <a:xfrm>
            <a:off x="3371544" y="6055063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8</a:t>
            </a:r>
            <a:endParaRPr lang="ru-RU" sz="2400" b="1" dirty="0"/>
          </a:p>
        </p:txBody>
      </p:sp>
      <p:sp>
        <p:nvSpPr>
          <p:cNvPr id="88" name="Овал 87"/>
          <p:cNvSpPr/>
          <p:nvPr/>
        </p:nvSpPr>
        <p:spPr>
          <a:xfrm>
            <a:off x="3371544" y="6029264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9</a:t>
            </a:r>
            <a:endParaRPr lang="ru-RU" sz="2400" b="1" dirty="0"/>
          </a:p>
        </p:txBody>
      </p:sp>
      <p:sp>
        <p:nvSpPr>
          <p:cNvPr id="89" name="Овал 88"/>
          <p:cNvSpPr/>
          <p:nvPr/>
        </p:nvSpPr>
        <p:spPr>
          <a:xfrm>
            <a:off x="3371544" y="6052528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10</a:t>
            </a:r>
            <a:endParaRPr lang="ru-RU" sz="2400" b="1" dirty="0"/>
          </a:p>
        </p:txBody>
      </p:sp>
      <p:sp>
        <p:nvSpPr>
          <p:cNvPr id="90" name="Овал 89"/>
          <p:cNvSpPr>
            <a:spLocks/>
          </p:cNvSpPr>
          <p:nvPr/>
        </p:nvSpPr>
        <p:spPr>
          <a:xfrm>
            <a:off x="3371544" y="6062984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11</a:t>
            </a:r>
            <a:endParaRPr lang="ru-RU" sz="2400" b="1" dirty="0"/>
          </a:p>
        </p:txBody>
      </p:sp>
      <p:sp>
        <p:nvSpPr>
          <p:cNvPr id="91" name="Овал 90"/>
          <p:cNvSpPr/>
          <p:nvPr/>
        </p:nvSpPr>
        <p:spPr>
          <a:xfrm>
            <a:off x="3371544" y="6057913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12</a:t>
            </a:r>
            <a:endParaRPr lang="ru-RU" sz="2400" b="1" dirty="0"/>
          </a:p>
        </p:txBody>
      </p:sp>
      <p:sp>
        <p:nvSpPr>
          <p:cNvPr id="92" name="Овал 91"/>
          <p:cNvSpPr/>
          <p:nvPr/>
        </p:nvSpPr>
        <p:spPr>
          <a:xfrm>
            <a:off x="3371544" y="6074432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13</a:t>
            </a:r>
            <a:endParaRPr lang="ru-RU" sz="2400" b="1" dirty="0"/>
          </a:p>
        </p:txBody>
      </p:sp>
      <p:sp>
        <p:nvSpPr>
          <p:cNvPr id="93" name="Овал 92"/>
          <p:cNvSpPr>
            <a:spLocks/>
          </p:cNvSpPr>
          <p:nvPr/>
        </p:nvSpPr>
        <p:spPr>
          <a:xfrm>
            <a:off x="3371544" y="6071486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14</a:t>
            </a:r>
            <a:endParaRPr lang="ru-RU" sz="2400" b="1" dirty="0"/>
          </a:p>
        </p:txBody>
      </p:sp>
      <p:sp>
        <p:nvSpPr>
          <p:cNvPr id="94" name="Овал 93"/>
          <p:cNvSpPr/>
          <p:nvPr/>
        </p:nvSpPr>
        <p:spPr>
          <a:xfrm>
            <a:off x="3371544" y="6063352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15</a:t>
            </a:r>
            <a:endParaRPr lang="ru-RU" sz="2400" b="1" dirty="0"/>
          </a:p>
        </p:txBody>
      </p:sp>
      <p:sp>
        <p:nvSpPr>
          <p:cNvPr id="95" name="Овал 94"/>
          <p:cNvSpPr/>
          <p:nvPr/>
        </p:nvSpPr>
        <p:spPr>
          <a:xfrm>
            <a:off x="3371544" y="6053666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16</a:t>
            </a:r>
            <a:endParaRPr lang="ru-RU" sz="2400" b="1" dirty="0"/>
          </a:p>
        </p:txBody>
      </p:sp>
      <p:sp>
        <p:nvSpPr>
          <p:cNvPr id="96" name="Овал 95"/>
          <p:cNvSpPr>
            <a:spLocks/>
          </p:cNvSpPr>
          <p:nvPr/>
        </p:nvSpPr>
        <p:spPr>
          <a:xfrm>
            <a:off x="3371544" y="60733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17</a:t>
            </a:r>
            <a:endParaRPr lang="ru-RU" sz="2400" b="1" dirty="0"/>
          </a:p>
        </p:txBody>
      </p:sp>
      <p:sp>
        <p:nvSpPr>
          <p:cNvPr id="97" name="Овал 96"/>
          <p:cNvSpPr/>
          <p:nvPr/>
        </p:nvSpPr>
        <p:spPr>
          <a:xfrm>
            <a:off x="3371544" y="6051527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18</a:t>
            </a:r>
            <a:endParaRPr lang="ru-RU" sz="2400" b="1" dirty="0"/>
          </a:p>
        </p:txBody>
      </p:sp>
      <p:sp>
        <p:nvSpPr>
          <p:cNvPr id="98" name="Овал 97"/>
          <p:cNvSpPr>
            <a:spLocks/>
          </p:cNvSpPr>
          <p:nvPr/>
        </p:nvSpPr>
        <p:spPr>
          <a:xfrm>
            <a:off x="3371544" y="6062984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19</a:t>
            </a:r>
            <a:endParaRPr lang="ru-RU" sz="2400" b="1" dirty="0"/>
          </a:p>
        </p:txBody>
      </p:sp>
      <p:sp>
        <p:nvSpPr>
          <p:cNvPr id="99" name="Овал 98"/>
          <p:cNvSpPr/>
          <p:nvPr/>
        </p:nvSpPr>
        <p:spPr>
          <a:xfrm>
            <a:off x="3371544" y="602280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20</a:t>
            </a:r>
            <a:endParaRPr lang="ru-RU" sz="2400" b="1" dirty="0"/>
          </a:p>
        </p:txBody>
      </p:sp>
      <p:sp>
        <p:nvSpPr>
          <p:cNvPr id="100" name="Овал 99"/>
          <p:cNvSpPr>
            <a:spLocks/>
          </p:cNvSpPr>
          <p:nvPr/>
        </p:nvSpPr>
        <p:spPr>
          <a:xfrm>
            <a:off x="3371544" y="6064124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21</a:t>
            </a:r>
            <a:endParaRPr lang="ru-RU" sz="2400" b="1" dirty="0"/>
          </a:p>
        </p:txBody>
      </p:sp>
      <p:sp>
        <p:nvSpPr>
          <p:cNvPr id="101" name="Овал 100"/>
          <p:cNvSpPr/>
          <p:nvPr/>
        </p:nvSpPr>
        <p:spPr>
          <a:xfrm>
            <a:off x="3371544" y="6005796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22</a:t>
            </a:r>
            <a:endParaRPr lang="ru-RU" sz="2400" b="1" dirty="0"/>
          </a:p>
        </p:txBody>
      </p:sp>
      <p:sp>
        <p:nvSpPr>
          <p:cNvPr id="102" name="Овал 101"/>
          <p:cNvSpPr/>
          <p:nvPr/>
        </p:nvSpPr>
        <p:spPr>
          <a:xfrm>
            <a:off x="3371544" y="6072286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23</a:t>
            </a:r>
            <a:endParaRPr lang="ru-RU" sz="2400" b="1" dirty="0"/>
          </a:p>
        </p:txBody>
      </p:sp>
      <p:sp>
        <p:nvSpPr>
          <p:cNvPr id="103" name="Овал 102"/>
          <p:cNvSpPr/>
          <p:nvPr/>
        </p:nvSpPr>
        <p:spPr>
          <a:xfrm>
            <a:off x="3371544" y="6028662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24</a:t>
            </a:r>
            <a:endParaRPr lang="ru-RU" sz="2400" b="1" dirty="0"/>
          </a:p>
        </p:txBody>
      </p:sp>
      <p:sp>
        <p:nvSpPr>
          <p:cNvPr id="104" name="Овал 103"/>
          <p:cNvSpPr/>
          <p:nvPr/>
        </p:nvSpPr>
        <p:spPr>
          <a:xfrm>
            <a:off x="3371544" y="6052505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25</a:t>
            </a:r>
            <a:endParaRPr lang="ru-RU" sz="2400" b="1" dirty="0"/>
          </a:p>
        </p:txBody>
      </p:sp>
      <p:sp>
        <p:nvSpPr>
          <p:cNvPr id="105" name="Прямоугольник 104"/>
          <p:cNvSpPr/>
          <p:nvPr/>
        </p:nvSpPr>
        <p:spPr>
          <a:xfrm>
            <a:off x="4902177" y="5330221"/>
            <a:ext cx="1736597" cy="63333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Команда 3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06" name="Овал 105"/>
          <p:cNvSpPr>
            <a:spLocks/>
          </p:cNvSpPr>
          <p:nvPr/>
        </p:nvSpPr>
        <p:spPr>
          <a:xfrm>
            <a:off x="5517534" y="608042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Овал 106"/>
          <p:cNvSpPr>
            <a:spLocks/>
          </p:cNvSpPr>
          <p:nvPr/>
        </p:nvSpPr>
        <p:spPr>
          <a:xfrm>
            <a:off x="5517534" y="6080418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108" name="Овал 107"/>
          <p:cNvSpPr>
            <a:spLocks/>
          </p:cNvSpPr>
          <p:nvPr/>
        </p:nvSpPr>
        <p:spPr>
          <a:xfrm>
            <a:off x="5517534" y="6080415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</a:t>
            </a:r>
            <a:endParaRPr lang="ru-RU" sz="2400" b="1" dirty="0"/>
          </a:p>
        </p:txBody>
      </p:sp>
      <p:sp>
        <p:nvSpPr>
          <p:cNvPr id="109" name="Овал 108"/>
          <p:cNvSpPr>
            <a:spLocks/>
          </p:cNvSpPr>
          <p:nvPr/>
        </p:nvSpPr>
        <p:spPr>
          <a:xfrm>
            <a:off x="5517534" y="6080415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  <a:endParaRPr lang="ru-RU" sz="2400" b="1" dirty="0"/>
          </a:p>
        </p:txBody>
      </p:sp>
      <p:sp>
        <p:nvSpPr>
          <p:cNvPr id="110" name="Овал 109"/>
          <p:cNvSpPr>
            <a:spLocks/>
          </p:cNvSpPr>
          <p:nvPr/>
        </p:nvSpPr>
        <p:spPr>
          <a:xfrm>
            <a:off x="5517534" y="6080415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4</a:t>
            </a:r>
            <a:endParaRPr lang="ru-RU" sz="2400" b="1" dirty="0"/>
          </a:p>
        </p:txBody>
      </p:sp>
      <p:sp>
        <p:nvSpPr>
          <p:cNvPr id="111" name="Овал 110"/>
          <p:cNvSpPr>
            <a:spLocks/>
          </p:cNvSpPr>
          <p:nvPr/>
        </p:nvSpPr>
        <p:spPr>
          <a:xfrm>
            <a:off x="5517534" y="6080415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5</a:t>
            </a:r>
            <a:endParaRPr lang="ru-RU" sz="2400" b="1" dirty="0"/>
          </a:p>
        </p:txBody>
      </p:sp>
      <p:sp>
        <p:nvSpPr>
          <p:cNvPr id="112" name="Овал 111"/>
          <p:cNvSpPr/>
          <p:nvPr/>
        </p:nvSpPr>
        <p:spPr>
          <a:xfrm>
            <a:off x="5526619" y="6130599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6</a:t>
            </a:r>
            <a:endParaRPr lang="ru-RU" sz="2400" b="1" dirty="0"/>
          </a:p>
        </p:txBody>
      </p:sp>
      <p:sp>
        <p:nvSpPr>
          <p:cNvPr id="113" name="Овал 112"/>
          <p:cNvSpPr/>
          <p:nvPr/>
        </p:nvSpPr>
        <p:spPr>
          <a:xfrm>
            <a:off x="5517534" y="6105504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7</a:t>
            </a:r>
            <a:endParaRPr lang="ru-RU" sz="2400" b="1" dirty="0"/>
          </a:p>
        </p:txBody>
      </p:sp>
      <p:sp>
        <p:nvSpPr>
          <p:cNvPr id="114" name="Овал 113"/>
          <p:cNvSpPr/>
          <p:nvPr/>
        </p:nvSpPr>
        <p:spPr>
          <a:xfrm>
            <a:off x="5517534" y="6105498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8</a:t>
            </a:r>
            <a:endParaRPr lang="ru-RU" sz="2400" b="1" dirty="0"/>
          </a:p>
        </p:txBody>
      </p:sp>
      <p:sp>
        <p:nvSpPr>
          <p:cNvPr id="115" name="Овал 114"/>
          <p:cNvSpPr/>
          <p:nvPr/>
        </p:nvSpPr>
        <p:spPr>
          <a:xfrm>
            <a:off x="5517534" y="6103279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9</a:t>
            </a:r>
            <a:endParaRPr lang="ru-RU" sz="2400" b="1" dirty="0"/>
          </a:p>
        </p:txBody>
      </p:sp>
      <p:sp>
        <p:nvSpPr>
          <p:cNvPr id="116" name="Овал 115"/>
          <p:cNvSpPr/>
          <p:nvPr/>
        </p:nvSpPr>
        <p:spPr>
          <a:xfrm>
            <a:off x="5548618" y="6126137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10</a:t>
            </a:r>
            <a:endParaRPr lang="ru-RU" sz="2400" b="1" dirty="0"/>
          </a:p>
        </p:txBody>
      </p:sp>
      <p:sp>
        <p:nvSpPr>
          <p:cNvPr id="117" name="Овал 116"/>
          <p:cNvSpPr>
            <a:spLocks/>
          </p:cNvSpPr>
          <p:nvPr/>
        </p:nvSpPr>
        <p:spPr>
          <a:xfrm>
            <a:off x="5517534" y="6080413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11</a:t>
            </a:r>
            <a:endParaRPr lang="ru-RU" sz="2400" b="1" dirty="0"/>
          </a:p>
        </p:txBody>
      </p:sp>
      <p:sp>
        <p:nvSpPr>
          <p:cNvPr id="118" name="Овал 117"/>
          <p:cNvSpPr/>
          <p:nvPr/>
        </p:nvSpPr>
        <p:spPr>
          <a:xfrm>
            <a:off x="5536464" y="6130599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12</a:t>
            </a:r>
            <a:endParaRPr lang="ru-RU" sz="2400" b="1" dirty="0"/>
          </a:p>
        </p:txBody>
      </p:sp>
      <p:sp>
        <p:nvSpPr>
          <p:cNvPr id="119" name="Овал 118"/>
          <p:cNvSpPr/>
          <p:nvPr/>
        </p:nvSpPr>
        <p:spPr>
          <a:xfrm>
            <a:off x="5536464" y="6113595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13</a:t>
            </a:r>
            <a:endParaRPr lang="ru-RU" sz="2400" b="1" dirty="0"/>
          </a:p>
        </p:txBody>
      </p:sp>
      <p:sp>
        <p:nvSpPr>
          <p:cNvPr id="120" name="Овал 119"/>
          <p:cNvSpPr>
            <a:spLocks/>
          </p:cNvSpPr>
          <p:nvPr/>
        </p:nvSpPr>
        <p:spPr>
          <a:xfrm>
            <a:off x="5517534" y="6088915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14</a:t>
            </a:r>
            <a:endParaRPr lang="ru-RU" sz="2400" b="1" dirty="0"/>
          </a:p>
        </p:txBody>
      </p:sp>
      <p:sp>
        <p:nvSpPr>
          <p:cNvPr id="121" name="Овал 120"/>
          <p:cNvSpPr/>
          <p:nvPr/>
        </p:nvSpPr>
        <p:spPr>
          <a:xfrm>
            <a:off x="5503485" y="6113589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15</a:t>
            </a:r>
            <a:endParaRPr lang="ru-RU" sz="2400" b="1" dirty="0"/>
          </a:p>
        </p:txBody>
      </p:sp>
      <p:sp>
        <p:nvSpPr>
          <p:cNvPr id="122" name="Овал 121"/>
          <p:cNvSpPr/>
          <p:nvPr/>
        </p:nvSpPr>
        <p:spPr>
          <a:xfrm>
            <a:off x="5517534" y="610327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16</a:t>
            </a:r>
            <a:endParaRPr lang="ru-RU" sz="2400" b="1" dirty="0"/>
          </a:p>
        </p:txBody>
      </p:sp>
      <p:sp>
        <p:nvSpPr>
          <p:cNvPr id="123" name="Овал 122"/>
          <p:cNvSpPr>
            <a:spLocks/>
          </p:cNvSpPr>
          <p:nvPr/>
        </p:nvSpPr>
        <p:spPr>
          <a:xfrm>
            <a:off x="5517534" y="6090729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17</a:t>
            </a:r>
            <a:endParaRPr lang="ru-RU" sz="2400" b="1" dirty="0"/>
          </a:p>
        </p:txBody>
      </p:sp>
      <p:sp>
        <p:nvSpPr>
          <p:cNvPr id="124" name="Овал 123"/>
          <p:cNvSpPr/>
          <p:nvPr/>
        </p:nvSpPr>
        <p:spPr>
          <a:xfrm>
            <a:off x="5524612" y="6134228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18</a:t>
            </a:r>
            <a:endParaRPr lang="ru-RU" sz="2400" b="1" dirty="0"/>
          </a:p>
        </p:txBody>
      </p:sp>
      <p:sp>
        <p:nvSpPr>
          <p:cNvPr id="125" name="Овал 124"/>
          <p:cNvSpPr>
            <a:spLocks/>
          </p:cNvSpPr>
          <p:nvPr/>
        </p:nvSpPr>
        <p:spPr>
          <a:xfrm>
            <a:off x="5517534" y="6080413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19</a:t>
            </a:r>
            <a:endParaRPr lang="ru-RU" sz="2400" b="1" dirty="0"/>
          </a:p>
        </p:txBody>
      </p:sp>
      <p:sp>
        <p:nvSpPr>
          <p:cNvPr id="126" name="Овал 125"/>
          <p:cNvSpPr/>
          <p:nvPr/>
        </p:nvSpPr>
        <p:spPr>
          <a:xfrm>
            <a:off x="5514208" y="6115195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20</a:t>
            </a:r>
            <a:endParaRPr lang="ru-RU" sz="2400" b="1" dirty="0"/>
          </a:p>
        </p:txBody>
      </p:sp>
      <p:sp>
        <p:nvSpPr>
          <p:cNvPr id="127" name="Овал 126"/>
          <p:cNvSpPr>
            <a:spLocks/>
          </p:cNvSpPr>
          <p:nvPr/>
        </p:nvSpPr>
        <p:spPr>
          <a:xfrm>
            <a:off x="5517534" y="6081553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21</a:t>
            </a:r>
            <a:endParaRPr lang="ru-RU" sz="2400" b="1" dirty="0"/>
          </a:p>
        </p:txBody>
      </p:sp>
      <p:sp>
        <p:nvSpPr>
          <p:cNvPr id="128" name="Овал 127"/>
          <p:cNvSpPr/>
          <p:nvPr/>
        </p:nvSpPr>
        <p:spPr>
          <a:xfrm>
            <a:off x="5517534" y="6101048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22</a:t>
            </a:r>
            <a:endParaRPr lang="ru-RU" sz="2400" b="1" dirty="0"/>
          </a:p>
        </p:txBody>
      </p:sp>
      <p:sp>
        <p:nvSpPr>
          <p:cNvPr id="129" name="Овал 128"/>
          <p:cNvSpPr/>
          <p:nvPr/>
        </p:nvSpPr>
        <p:spPr>
          <a:xfrm>
            <a:off x="5534617" y="6111983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23</a:t>
            </a:r>
            <a:endParaRPr lang="ru-RU" sz="2400" b="1" dirty="0"/>
          </a:p>
        </p:txBody>
      </p:sp>
      <p:sp>
        <p:nvSpPr>
          <p:cNvPr id="130" name="Овал 129"/>
          <p:cNvSpPr/>
          <p:nvPr/>
        </p:nvSpPr>
        <p:spPr>
          <a:xfrm>
            <a:off x="5556256" y="6124201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24</a:t>
            </a:r>
            <a:endParaRPr lang="ru-RU" sz="2400" b="1" dirty="0"/>
          </a:p>
        </p:txBody>
      </p:sp>
      <p:sp>
        <p:nvSpPr>
          <p:cNvPr id="131" name="Овал 130"/>
          <p:cNvSpPr/>
          <p:nvPr/>
        </p:nvSpPr>
        <p:spPr>
          <a:xfrm>
            <a:off x="5517534" y="6100080"/>
            <a:ext cx="760782" cy="712607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25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882565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5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7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>
                      <p:stCondLst>
                        <p:cond delay="0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4" fill="hold">
                      <p:stCondLst>
                        <p:cond delay="indefinite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4" fill="hold">
                      <p:stCondLst>
                        <p:cond delay="indefinite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9" fill="hold">
                      <p:stCondLst>
                        <p:cond delay="indefinite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4" fill="hold">
                      <p:stCondLst>
                        <p:cond delay="indefinite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9" fill="hold">
                      <p:stCondLst>
                        <p:cond delay="indefinite"/>
                      </p:stCondLst>
                      <p:childTnLst>
                        <p:par>
                          <p:cTn id="370" fill="hold">
                            <p:stCondLst>
                              <p:cond delay="0"/>
                            </p:stCondLst>
                            <p:childTnLst>
                              <p:par>
                                <p:cTn id="3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4" fill="hold">
                      <p:stCondLst>
                        <p:cond delay="indefinite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9" fill="hold">
                      <p:stCondLst>
                        <p:cond delay="indefinite"/>
                      </p:stCondLst>
                      <p:childTnLst>
                        <p:par>
                          <p:cTn id="380" fill="hold">
                            <p:stCondLst>
                              <p:cond delay="0"/>
                            </p:stCondLst>
                            <p:childTnLst>
                              <p:par>
                                <p:cTn id="3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4" fill="hold">
                      <p:stCondLst>
                        <p:cond delay="indefinite"/>
                      </p:stCondLst>
                      <p:childTnLst>
                        <p:par>
                          <p:cTn id="385" fill="hold">
                            <p:stCondLst>
                              <p:cond delay="0"/>
                            </p:stCondLst>
                            <p:childTnLst>
                              <p:par>
                                <p:cTn id="3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9" fill="hold">
                      <p:stCondLst>
                        <p:cond delay="indefinite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>
                      <p:stCondLst>
                        <p:cond delay="indefinite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4" fill="hold">
                      <p:stCondLst>
                        <p:cond delay="indefinite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9" fill="hold">
                      <p:stCondLst>
                        <p:cond delay="indefinite"/>
                      </p:stCondLst>
                      <p:childTnLst>
                        <p:par>
                          <p:cTn id="410" fill="hold">
                            <p:stCondLst>
                              <p:cond delay="0"/>
                            </p:stCondLst>
                            <p:childTnLst>
                              <p:par>
                                <p:cTn id="4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4" fill="hold">
                      <p:stCondLst>
                        <p:cond delay="indefinite"/>
                      </p:stCondLst>
                      <p:childTnLst>
                        <p:par>
                          <p:cTn id="415" fill="hold">
                            <p:stCondLst>
                              <p:cond delay="0"/>
                            </p:stCondLst>
                            <p:childTnLst>
                              <p:par>
                                <p:cTn id="4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9" fill="hold">
                      <p:stCondLst>
                        <p:cond delay="indefinite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4" fill="hold">
                      <p:stCondLst>
                        <p:cond delay="indefinite"/>
                      </p:stCondLst>
                      <p:childTnLst>
                        <p:par>
                          <p:cTn id="425" fill="hold">
                            <p:stCondLst>
                              <p:cond delay="0"/>
                            </p:stCondLst>
                            <p:childTnLst>
                              <p:par>
                                <p:cTn id="4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429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0" fill="hold">
                      <p:stCondLst>
                        <p:cond delay="0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5" fill="hold">
                      <p:stCondLst>
                        <p:cond delay="indefinite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0" fill="hold">
                      <p:stCondLst>
                        <p:cond delay="indefinite"/>
                      </p:stCondLst>
                      <p:childTnLst>
                        <p:par>
                          <p:cTn id="441" fill="hold">
                            <p:stCondLst>
                              <p:cond delay="0"/>
                            </p:stCondLst>
                            <p:childTnLst>
                              <p:par>
                                <p:cTn id="4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5" fill="hold">
                      <p:stCondLst>
                        <p:cond delay="indefinite"/>
                      </p:stCondLst>
                      <p:childTnLst>
                        <p:par>
                          <p:cTn id="446" fill="hold">
                            <p:stCondLst>
                              <p:cond delay="0"/>
                            </p:stCondLst>
                            <p:childTnLst>
                              <p:par>
                                <p:cTn id="4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0" fill="hold">
                      <p:stCondLst>
                        <p:cond delay="indefinite"/>
                      </p:stCondLst>
                      <p:childTnLst>
                        <p:par>
                          <p:cTn id="451" fill="hold">
                            <p:stCondLst>
                              <p:cond delay="0"/>
                            </p:stCondLst>
                            <p:childTnLst>
                              <p:par>
                                <p:cTn id="4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5" fill="hold">
                      <p:stCondLst>
                        <p:cond delay="indefinite"/>
                      </p:stCondLst>
                      <p:childTnLst>
                        <p:par>
                          <p:cTn id="456" fill="hold">
                            <p:stCondLst>
                              <p:cond delay="0"/>
                            </p:stCondLst>
                            <p:childTnLst>
                              <p:par>
                                <p:cTn id="4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0" fill="hold">
                      <p:stCondLst>
                        <p:cond delay="indefinite"/>
                      </p:stCondLst>
                      <p:childTnLst>
                        <p:par>
                          <p:cTn id="461" fill="hold">
                            <p:stCondLst>
                              <p:cond delay="0"/>
                            </p:stCondLst>
                            <p:childTnLst>
                              <p:par>
                                <p:cTn id="4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5" fill="hold">
                      <p:stCondLst>
                        <p:cond delay="indefinite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0" fill="hold">
                      <p:stCondLst>
                        <p:cond delay="indefinite"/>
                      </p:stCondLst>
                      <p:childTnLst>
                        <p:par>
                          <p:cTn id="471" fill="hold">
                            <p:stCondLst>
                              <p:cond delay="0"/>
                            </p:stCondLst>
                            <p:childTnLst>
                              <p:par>
                                <p:cTn id="4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5" fill="hold">
                      <p:stCondLst>
                        <p:cond delay="indefinite"/>
                      </p:stCondLst>
                      <p:childTnLst>
                        <p:par>
                          <p:cTn id="476" fill="hold">
                            <p:stCondLst>
                              <p:cond delay="0"/>
                            </p:stCondLst>
                            <p:childTnLst>
                              <p:par>
                                <p:cTn id="4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0" fill="hold">
                      <p:stCondLst>
                        <p:cond delay="indefinite"/>
                      </p:stCondLst>
                      <p:childTnLst>
                        <p:par>
                          <p:cTn id="481" fill="hold">
                            <p:stCondLst>
                              <p:cond delay="0"/>
                            </p:stCondLst>
                            <p:childTnLst>
                              <p:par>
                                <p:cTn id="4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5" fill="hold">
                      <p:stCondLst>
                        <p:cond delay="indefinite"/>
                      </p:stCondLst>
                      <p:childTnLst>
                        <p:par>
                          <p:cTn id="486" fill="hold">
                            <p:stCondLst>
                              <p:cond delay="0"/>
                            </p:stCondLst>
                            <p:childTnLst>
                              <p:par>
                                <p:cTn id="4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0" fill="hold">
                      <p:stCondLst>
                        <p:cond delay="indefinite"/>
                      </p:stCondLst>
                      <p:childTnLst>
                        <p:par>
                          <p:cTn id="491" fill="hold">
                            <p:stCondLst>
                              <p:cond delay="0"/>
                            </p:stCondLst>
                            <p:childTnLst>
                              <p:par>
                                <p:cTn id="4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5" fill="hold">
                      <p:stCondLst>
                        <p:cond delay="indefinite"/>
                      </p:stCondLst>
                      <p:childTnLst>
                        <p:par>
                          <p:cTn id="496" fill="hold">
                            <p:stCondLst>
                              <p:cond delay="0"/>
                            </p:stCondLst>
                            <p:childTnLst>
                              <p:par>
                                <p:cTn id="4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0" fill="hold">
                      <p:stCondLst>
                        <p:cond delay="indefinite"/>
                      </p:stCondLst>
                      <p:childTnLst>
                        <p:par>
                          <p:cTn id="501" fill="hold">
                            <p:stCondLst>
                              <p:cond delay="0"/>
                            </p:stCondLst>
                            <p:childTnLst>
                              <p:par>
                                <p:cTn id="5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5" fill="hold">
                      <p:stCondLst>
                        <p:cond delay="indefinite"/>
                      </p:stCondLst>
                      <p:childTnLst>
                        <p:par>
                          <p:cTn id="506" fill="hold">
                            <p:stCondLst>
                              <p:cond delay="0"/>
                            </p:stCondLst>
                            <p:childTnLst>
                              <p:par>
                                <p:cTn id="5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0" fill="hold">
                      <p:stCondLst>
                        <p:cond delay="indefinite"/>
                      </p:stCondLst>
                      <p:childTnLst>
                        <p:par>
                          <p:cTn id="511" fill="hold">
                            <p:stCondLst>
                              <p:cond delay="0"/>
                            </p:stCondLst>
                            <p:childTnLst>
                              <p:par>
                                <p:cTn id="5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5" fill="hold">
                      <p:stCondLst>
                        <p:cond delay="indefinite"/>
                      </p:stCondLst>
                      <p:childTnLst>
                        <p:par>
                          <p:cTn id="516" fill="hold">
                            <p:stCondLst>
                              <p:cond delay="0"/>
                            </p:stCondLst>
                            <p:childTnLst>
                              <p:par>
                                <p:cTn id="5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0" fill="hold">
                      <p:stCondLst>
                        <p:cond delay="indefinite"/>
                      </p:stCondLst>
                      <p:childTnLst>
                        <p:par>
                          <p:cTn id="521" fill="hold">
                            <p:stCondLst>
                              <p:cond delay="0"/>
                            </p:stCondLst>
                            <p:childTnLst>
                              <p:par>
                                <p:cTn id="5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5" fill="hold">
                      <p:stCondLst>
                        <p:cond delay="indefinite"/>
                      </p:stCondLst>
                      <p:childTnLst>
                        <p:par>
                          <p:cTn id="526" fill="hold">
                            <p:stCondLst>
                              <p:cond delay="0"/>
                            </p:stCondLst>
                            <p:childTnLst>
                              <p:par>
                                <p:cTn id="5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0" fill="hold">
                      <p:stCondLst>
                        <p:cond delay="indefinite"/>
                      </p:stCondLst>
                      <p:childTnLst>
                        <p:par>
                          <p:cTn id="531" fill="hold">
                            <p:stCondLst>
                              <p:cond delay="0"/>
                            </p:stCondLst>
                            <p:childTnLst>
                              <p:par>
                                <p:cTn id="5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5" fill="hold">
                      <p:stCondLst>
                        <p:cond delay="indefinite"/>
                      </p:stCondLst>
                      <p:childTnLst>
                        <p:par>
                          <p:cTn id="536" fill="hold">
                            <p:stCondLst>
                              <p:cond delay="0"/>
                            </p:stCondLst>
                            <p:childTnLst>
                              <p:par>
                                <p:cTn id="5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0" fill="hold">
                      <p:stCondLst>
                        <p:cond delay="indefinite"/>
                      </p:stCondLst>
                      <p:childTnLst>
                        <p:par>
                          <p:cTn id="541" fill="hold">
                            <p:stCondLst>
                              <p:cond delay="0"/>
                            </p:stCondLst>
                            <p:childTnLst>
                              <p:par>
                                <p:cTn id="5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5" fill="hold">
                      <p:stCondLst>
                        <p:cond delay="indefinite"/>
                      </p:stCondLst>
                      <p:childTnLst>
                        <p:par>
                          <p:cTn id="546" fill="hold">
                            <p:stCondLst>
                              <p:cond delay="0"/>
                            </p:stCondLst>
                            <p:childTnLst>
                              <p:par>
                                <p:cTn id="5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0" fill="hold">
                      <p:stCondLst>
                        <p:cond delay="indefinite"/>
                      </p:stCondLst>
                      <p:childTnLst>
                        <p:par>
                          <p:cTn id="551" fill="hold">
                            <p:stCondLst>
                              <p:cond delay="0"/>
                            </p:stCondLst>
                            <p:childTnLst>
                              <p:par>
                                <p:cTn id="5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09045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2.4</a:t>
            </a:r>
            <a:r>
              <a:rPr lang="ru-RU" sz="3200" b="1" dirty="0" smtClean="0"/>
              <a:t> Какая корневая система изображена на рисунке?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МОЧКОВАТАЯ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Ученик\Desktop\мочковатая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4238744" y="1636003"/>
            <a:ext cx="2121113" cy="38723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9737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08499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2.5</a:t>
            </a:r>
            <a:r>
              <a:rPr lang="ru-RU" sz="3200" b="1" dirty="0" smtClean="0"/>
              <a:t> Как называется зона корня, у которой есть корневые волоски?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ЗОНА ВСАСЫВАНИЯ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45558" y="1999494"/>
            <a:ext cx="6878472" cy="3084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ЗОНА ПРОВЕДЕНИЯ</a:t>
            </a:r>
          </a:p>
          <a:p>
            <a:pPr algn="ctr"/>
            <a:r>
              <a:rPr lang="ru-RU" sz="3600" b="1" dirty="0" smtClean="0"/>
              <a:t>ЗОНА РОСТА</a:t>
            </a:r>
          </a:p>
          <a:p>
            <a:pPr algn="ctr"/>
            <a:r>
              <a:rPr lang="ru-RU" sz="3600" b="1" dirty="0" smtClean="0"/>
              <a:t>ЗОНА ДЕЛЕНИЯ</a:t>
            </a:r>
            <a:br>
              <a:rPr lang="ru-RU" sz="3600" b="1" dirty="0" smtClean="0"/>
            </a:br>
            <a:r>
              <a:rPr lang="ru-RU" sz="3600" b="1" dirty="0" smtClean="0"/>
              <a:t>ЗОНА ВСАСЫВАНИЯ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3901164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10410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3.1</a:t>
            </a:r>
            <a:r>
              <a:rPr lang="ru-RU" sz="3200" b="1" dirty="0" smtClean="0"/>
              <a:t> Как называется часть листа, обозначенная цифрой 1?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ЧЕРЕШОК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Ученик\Desktop\лист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4084022" y="1890050"/>
            <a:ext cx="4419718" cy="29958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19948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12321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3.2 </a:t>
            </a:r>
            <a:r>
              <a:rPr lang="ru-RU" sz="3200" b="1" dirty="0" smtClean="0"/>
              <a:t>Какими цифрами обозначены сложные листья?</a:t>
            </a:r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3, 5, 9, 10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Ученик\Desktop\цветок и листья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3137753" y="1557787"/>
            <a:ext cx="6213678" cy="39695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48451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0836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3.3 </a:t>
            </a:r>
            <a:r>
              <a:rPr lang="ru-RU" sz="3200" b="1" dirty="0" smtClean="0"/>
              <a:t>Какая часть листа обозначена цифрой 2? </a:t>
            </a:r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ЛИСТОВАЯ ПЛАСТИНКА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Ученик\Desktop\лист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3988488" y="1876402"/>
            <a:ext cx="4254760" cy="28840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49208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14504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3.4</a:t>
            </a:r>
            <a:r>
              <a:rPr lang="ru-RU" sz="3200" b="1" dirty="0" smtClean="0"/>
              <a:t> Лист этого растения является сидячим или черешковым?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СИДЯЧИЙ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Ученик\Desktop\цветок и листья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3895961" y="1845363"/>
            <a:ext cx="4033388" cy="34708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42388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12048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3.5 </a:t>
            </a:r>
            <a:r>
              <a:rPr lang="ru-RU" sz="3200" b="1" dirty="0" smtClean="0"/>
              <a:t>Какая функция не свойственна листу?</a:t>
            </a:r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61278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образование минеральных веществ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45558" y="1999494"/>
            <a:ext cx="6878472" cy="3084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ДЫХАНИЕ</a:t>
            </a:r>
          </a:p>
          <a:p>
            <a:pPr algn="ctr"/>
            <a:r>
              <a:rPr lang="ru-RU" sz="2800" b="1" dirty="0" smtClean="0"/>
              <a:t>ОБРАЗОВАНИЕ МИНЕРАЛЬНЫХ ВЕЩЕСТВ</a:t>
            </a:r>
          </a:p>
          <a:p>
            <a:pPr algn="ctr"/>
            <a:r>
              <a:rPr lang="ru-RU" sz="2800" b="1" dirty="0" smtClean="0"/>
              <a:t>ОБРАЗОВАНИЕ ОРГАНИЧЕСКИХ ВЕЩЕСТВ</a:t>
            </a:r>
          </a:p>
          <a:p>
            <a:pPr algn="ctr"/>
            <a:r>
              <a:rPr lang="ru-RU" sz="2800" b="1" dirty="0" smtClean="0"/>
              <a:t>ИСПАРЕНИЕ ВОДЫ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242485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12321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4.1</a:t>
            </a:r>
            <a:r>
              <a:rPr lang="ru-RU" sz="3200" b="1" dirty="0" smtClean="0"/>
              <a:t> Как называется часть цветка, обозначенная цифрой 3?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ЗАВЯЗЬ ПЕСТИКА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Ученик\Desktop\Новая папка\цветок и листья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3454637" y="1725992"/>
            <a:ext cx="5061566" cy="39397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06960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05497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4.2</a:t>
            </a:r>
            <a:r>
              <a:rPr lang="ru-RU" sz="3200" b="1" dirty="0" smtClean="0"/>
              <a:t> Соцветие ГОЛОВКА у ромашки, подорожника или клевера?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 КЛЕВЕРА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Ученик\Desktop\Головка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t="21441"/>
          <a:stretch>
            <a:fillRect/>
          </a:stretch>
        </p:blipFill>
        <p:spPr bwMode="auto">
          <a:xfrm>
            <a:off x="3565879" y="2074458"/>
            <a:ext cx="4513595" cy="32701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5605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07680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4.3</a:t>
            </a:r>
            <a:r>
              <a:rPr lang="ru-RU" sz="3200" b="1" dirty="0" smtClean="0"/>
              <a:t> Как называется цветок, имеющий как пестик, так и тычинки?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ОБОЕПОЛЫЙ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Ученик\Desktop\Новая папка\цветок и листья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3905012" y="1889766"/>
            <a:ext cx="4761039" cy="37058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17798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9935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1.1 </a:t>
            </a:r>
            <a:r>
              <a:rPr lang="ru-RU" sz="3200" b="1" dirty="0" smtClean="0"/>
              <a:t>Как называется центральная часть стебля?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СЕРДЦЕВИНА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Ученик\Desktop\Стебе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7157" y="1670137"/>
            <a:ext cx="3944204" cy="39288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37638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0931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4.4</a:t>
            </a:r>
            <a:r>
              <a:rPr lang="ru-RU" sz="3200" b="1" dirty="0" smtClean="0"/>
              <a:t> Что на рисунке обозначено цифрой 9?</a:t>
            </a:r>
            <a:r>
              <a:rPr lang="ru-RU" sz="3200" dirty="0" smtClean="0"/>
              <a:t> 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ПЫЛЬНИК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C:\Users\Ученик\Desktop\Новая папка\цветок и листья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3522875" y="1480334"/>
            <a:ext cx="5430056" cy="42265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69990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12048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4.5</a:t>
            </a:r>
            <a:r>
              <a:rPr lang="ru-RU" sz="3200" b="1" dirty="0" smtClean="0"/>
              <a:t> Как называется часть цветка, обозначенная цифрой 1?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РЫЛЬЦЕ ПЕСТИКА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Ученик\Desktop\Новая папка\цветок и листья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3522875" y="1480334"/>
            <a:ext cx="5430056" cy="42265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92016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06043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5.1</a:t>
            </a:r>
            <a:r>
              <a:rPr lang="ru-RU" sz="3200" b="1" dirty="0" smtClean="0"/>
              <a:t> Как называются растения, семена которых имеют две семядоли?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ДВУДОЛЬНЫЕ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Ученик\Desktop\семя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4045969" y="1970917"/>
            <a:ext cx="3596777" cy="3424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42352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92668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5.2 </a:t>
            </a:r>
            <a:r>
              <a:rPr lang="ru-RU" sz="3200" b="1" dirty="0" smtClean="0"/>
              <a:t>Что такое эндосперм?</a:t>
            </a:r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600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ЗАПАС ПИТАТЕЛЬНЫХ ВЕЩЕСТВ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45558" y="1999494"/>
            <a:ext cx="6878472" cy="3084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ЗАРОДЫШ</a:t>
            </a:r>
          </a:p>
          <a:p>
            <a:pPr algn="ctr"/>
            <a:r>
              <a:rPr lang="ru-RU" sz="3200" b="1" dirty="0" smtClean="0"/>
              <a:t>ЗАПАС ПИТАТЕЛЬНЫХ ВЕЩЕСТВ</a:t>
            </a:r>
            <a:br>
              <a:rPr lang="ru-RU" sz="3200" b="1" dirty="0" smtClean="0"/>
            </a:br>
            <a:r>
              <a:rPr lang="ru-RU" sz="3200" b="1" dirty="0" smtClean="0"/>
              <a:t>СЕМЕННАЯ КОЖУРА</a:t>
            </a:r>
          </a:p>
          <a:p>
            <a:pPr algn="ctr"/>
            <a:r>
              <a:rPr lang="ru-RU" sz="3200" b="1" dirty="0" smtClean="0"/>
              <a:t>СЕМЯДОЛЯ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2172019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0454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5.3</a:t>
            </a:r>
            <a:r>
              <a:rPr lang="ru-RU" sz="3200" b="1" dirty="0" smtClean="0"/>
              <a:t> Какой плод у яблони?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5745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СОЧНЫЙ МНОГОСЕМЯННОЙ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45558" y="1999494"/>
            <a:ext cx="6878472" cy="3084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СОЧНЫЙ ОДНОСЕМЯННОЙ</a:t>
            </a:r>
          </a:p>
          <a:p>
            <a:pPr algn="ctr"/>
            <a:r>
              <a:rPr lang="ru-RU" sz="3600" b="1" dirty="0" smtClean="0"/>
              <a:t>СОЧНЫЙ МНОГОСЕМЯННОЙ</a:t>
            </a:r>
          </a:p>
          <a:p>
            <a:pPr algn="ctr"/>
            <a:r>
              <a:rPr lang="ru-RU" sz="3600" b="1" dirty="0" smtClean="0"/>
              <a:t>СУХОЙ ОДНОСЕМЯННОЙ</a:t>
            </a:r>
            <a:br>
              <a:rPr lang="ru-RU" sz="3600" b="1" dirty="0" smtClean="0"/>
            </a:br>
            <a:r>
              <a:rPr lang="ru-RU" sz="3600" b="1" dirty="0" smtClean="0"/>
              <a:t>СУХОЙ МНОГОСЕМЯННОЙ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4090170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05497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5.4</a:t>
            </a:r>
            <a:r>
              <a:rPr lang="ru-RU" sz="3200" b="1" dirty="0" smtClean="0"/>
              <a:t> Плод персика называется…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КОСТЯНКА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45558" y="1999494"/>
            <a:ext cx="6878472" cy="3084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КОСТЯНКА</a:t>
            </a:r>
          </a:p>
          <a:p>
            <a:pPr algn="ctr"/>
            <a:r>
              <a:rPr lang="ru-RU" sz="3600" b="1" dirty="0" smtClean="0"/>
              <a:t>МНОГОКОСТЯНКА</a:t>
            </a:r>
          </a:p>
          <a:p>
            <a:pPr algn="ctr"/>
            <a:r>
              <a:rPr lang="ru-RU" sz="3600" b="1" dirty="0" smtClean="0"/>
              <a:t>ЯБЛОКО</a:t>
            </a:r>
          </a:p>
          <a:p>
            <a:pPr algn="ctr"/>
            <a:r>
              <a:rPr lang="ru-RU" sz="3600" b="1" dirty="0" smtClean="0"/>
              <a:t>ЯГОДА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4115100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04951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5.5 </a:t>
            </a:r>
            <a:r>
              <a:rPr lang="ru-RU" sz="3200" b="1" dirty="0" smtClean="0"/>
              <a:t>Околоплодник плода образуется из… </a:t>
            </a:r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СТЕНОК ЗАВЯЗИ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45558" y="1999494"/>
            <a:ext cx="6878472" cy="3084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ЧАШЕЛИСТИКОВ</a:t>
            </a:r>
          </a:p>
          <a:p>
            <a:pPr algn="ctr"/>
            <a:r>
              <a:rPr lang="ru-RU" sz="3600" b="1" dirty="0" smtClean="0"/>
              <a:t>СТЕНОК ЗАВЯЗИ</a:t>
            </a:r>
          </a:p>
          <a:p>
            <a:pPr algn="ctr"/>
            <a:r>
              <a:rPr lang="ru-RU" sz="3600" b="1" dirty="0" smtClean="0"/>
              <a:t>ВЕНЧИКА</a:t>
            </a:r>
          </a:p>
          <a:p>
            <a:pPr algn="ctr"/>
            <a:r>
              <a:rPr lang="ru-RU" sz="3600" b="1" dirty="0" smtClean="0"/>
              <a:t>ЦВЕТОЛОЖА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713820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03995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1.2 </a:t>
            </a:r>
            <a:r>
              <a:rPr lang="ru-RU" sz="3200" b="1" dirty="0" smtClean="0"/>
              <a:t>По какой части стебля перемещаются органические вещества?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45558" y="1999494"/>
            <a:ext cx="6878472" cy="3084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ПРОБКА</a:t>
            </a:r>
          </a:p>
          <a:p>
            <a:pPr algn="ctr"/>
            <a:r>
              <a:rPr lang="ru-RU" sz="3600" b="1" dirty="0" smtClean="0"/>
              <a:t>КАМБИЙ</a:t>
            </a:r>
          </a:p>
          <a:p>
            <a:pPr algn="ctr"/>
            <a:r>
              <a:rPr lang="ru-RU" sz="3600" b="1" dirty="0" smtClean="0"/>
              <a:t>ЛУБ</a:t>
            </a:r>
          </a:p>
          <a:p>
            <a:pPr algn="ctr"/>
            <a:r>
              <a:rPr lang="ru-RU" sz="3600" b="1" dirty="0" smtClean="0"/>
              <a:t>СЕРДЦЕВИНА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ЛУБ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5367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0249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1.3 </a:t>
            </a:r>
            <a:r>
              <a:rPr lang="ru-RU" sz="3200" b="1" dirty="0" smtClean="0"/>
              <a:t>Что отмечено на рисунке цифрой 2?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МЕЖДОУЗЛИЕ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Ученик\Desktop\междоузлие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4133187" y="1485805"/>
            <a:ext cx="3591446" cy="41365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30392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96626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1.4 </a:t>
            </a:r>
            <a:r>
              <a:rPr lang="ru-RU" sz="3200" b="1" dirty="0" smtClean="0"/>
              <a:t>Какой вид стебля у гороха? 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ЦЕПЛЯЮЩИЙСЯ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45558" y="1999494"/>
            <a:ext cx="6878472" cy="3084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ВЬЮЩИЙСЯ</a:t>
            </a:r>
          </a:p>
          <a:p>
            <a:pPr algn="ctr"/>
            <a:r>
              <a:rPr lang="ru-RU" sz="3600" dirty="0" smtClean="0"/>
              <a:t>ЦЕПЛЯЮЩИЙСЯ</a:t>
            </a:r>
          </a:p>
          <a:p>
            <a:pPr algn="ctr"/>
            <a:r>
              <a:rPr lang="ru-RU" sz="3600" dirty="0" smtClean="0"/>
              <a:t>ПОЛУЧИЙ</a:t>
            </a:r>
          </a:p>
          <a:p>
            <a:pPr algn="ctr"/>
            <a:r>
              <a:rPr lang="ru-RU" sz="3600" dirty="0" smtClean="0"/>
              <a:t>ПРЯМОСТОЯЧИЙ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545513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1" y="791570"/>
            <a:ext cx="114504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1.5 </a:t>
            </a:r>
            <a:r>
              <a:rPr lang="ru-RU" sz="3200" b="1" dirty="0" smtClean="0"/>
              <a:t>Как называется часть стебля, по которой перемещаются растворенные в воде минеральные вещества?</a:t>
            </a:r>
          </a:p>
          <a:p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ДРЕВЕСИНА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45558" y="1999494"/>
            <a:ext cx="6878472" cy="30843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КАМБИЙ</a:t>
            </a:r>
          </a:p>
          <a:p>
            <a:pPr algn="ctr"/>
            <a:r>
              <a:rPr lang="ru-RU" sz="4000" b="1" dirty="0" smtClean="0"/>
              <a:t>ПРОБКА</a:t>
            </a:r>
            <a:br>
              <a:rPr lang="ru-RU" sz="4000" b="1" dirty="0" smtClean="0"/>
            </a:br>
            <a:r>
              <a:rPr lang="ru-RU" sz="4000" b="1" dirty="0" smtClean="0"/>
              <a:t>СЕРДЦЕВИНА</a:t>
            </a:r>
            <a:br>
              <a:rPr lang="ru-RU" sz="4000" b="1" dirty="0" smtClean="0"/>
            </a:br>
            <a:r>
              <a:rPr lang="ru-RU" sz="4000" b="1" dirty="0" smtClean="0"/>
              <a:t>ДРЕВЕСИНА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730216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01539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2.1 </a:t>
            </a:r>
            <a:r>
              <a:rPr lang="ru-RU" sz="3200" b="1" dirty="0" smtClean="0"/>
              <a:t>Какая корневая система изображена на рисунке?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СТЕРЖНЕВАЯ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Ученик\Desktop\Новая папка\корни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4783398" y="1628775"/>
            <a:ext cx="2408972" cy="37937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10694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10410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2.2</a:t>
            </a:r>
            <a:r>
              <a:rPr lang="ru-RU" sz="3200" b="1" dirty="0" smtClean="0"/>
              <a:t> Как называется видоизменение корней, обозначенное цифрой 2?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КОРНЕВЫЕ КЛУБНИ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Ученик\Desktop\Новая папка\корни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3635186" y="1985442"/>
            <a:ext cx="3980265" cy="37709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6917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791570"/>
            <a:ext cx="10890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ВОПРОС 2.3 </a:t>
            </a:r>
            <a:r>
              <a:rPr lang="ru-RU" sz="3200" b="1" dirty="0" smtClean="0"/>
              <a:t>Что на рисунке обозначено цифрой 2?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БОКОВЫЕ КОРНИ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C:\Users\Ученик\Desktop\корн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0743" y="1610341"/>
            <a:ext cx="4005902" cy="39502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40878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igra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503</Words>
  <Application>Microsoft Office PowerPoint</Application>
  <PresentationFormat>Произвольный</PresentationFormat>
  <Paragraphs>243</Paragraphs>
  <Slides>26</Slides>
  <Notes>26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igra</dc:title>
  <dc:creator>Георгий Аствацатуров</dc:creator>
  <cp:lastModifiedBy>Ученик</cp:lastModifiedBy>
  <cp:revision>27</cp:revision>
  <dcterms:created xsi:type="dcterms:W3CDTF">2017-08-05T04:53:38Z</dcterms:created>
  <dcterms:modified xsi:type="dcterms:W3CDTF">2017-12-18T12:31:28Z</dcterms:modified>
</cp:coreProperties>
</file>