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5" r:id="rId10"/>
    <p:sldId id="266" r:id="rId11"/>
    <p:sldId id="267" r:id="rId12"/>
    <p:sldId id="268" r:id="rId13"/>
    <p:sldId id="269" r:id="rId14"/>
    <p:sldId id="26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8" autoAdjust="0"/>
    <p:restoredTop sz="94660"/>
  </p:normalViewPr>
  <p:slideViewPr>
    <p:cSldViewPr>
      <p:cViewPr>
        <p:scale>
          <a:sx n="81" d="100"/>
          <a:sy n="81" d="100"/>
        </p:scale>
        <p:origin x="-17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60A7-5938-4586-B8D1-A6CDDE94DA7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DC56-1FF3-4C67-89A6-ECB7F706DB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60A7-5938-4586-B8D1-A6CDDE94DA7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DC56-1FF3-4C67-89A6-ECB7F706D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60A7-5938-4586-B8D1-A6CDDE94DA7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DC56-1FF3-4C67-89A6-ECB7F706D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60A7-5938-4586-B8D1-A6CDDE94DA7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DC56-1FF3-4C67-89A6-ECB7F706D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60A7-5938-4586-B8D1-A6CDDE94DA7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DC56-1FF3-4C67-89A6-ECB7F706DB0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60A7-5938-4586-B8D1-A6CDDE94DA7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DC56-1FF3-4C67-89A6-ECB7F706D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60A7-5938-4586-B8D1-A6CDDE94DA7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DC56-1FF3-4C67-89A6-ECB7F706D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60A7-5938-4586-B8D1-A6CDDE94DA7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DC56-1FF3-4C67-89A6-ECB7F706D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60A7-5938-4586-B8D1-A6CDDE94DA7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DC56-1FF3-4C67-89A6-ECB7F706DB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60A7-5938-4586-B8D1-A6CDDE94DA7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0DC56-1FF3-4C67-89A6-ECB7F706DB0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832960A7-5938-4586-B8D1-A6CDDE94DA7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F00DC56-1FF3-4C67-89A6-ECB7F706DB0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32960A7-5938-4586-B8D1-A6CDDE94DA7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F00DC56-1FF3-4C67-89A6-ECB7F706DB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692696"/>
            <a:ext cx="8077200" cy="263572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/>
              <a:t>«Светоотражатель — важный помощник на дороге».</a:t>
            </a:r>
            <a:endParaRPr lang="ru-RU" sz="6600" dirty="0"/>
          </a:p>
        </p:txBody>
      </p:sp>
      <p:sp>
        <p:nvSpPr>
          <p:cNvPr id="35842" name="AutoShape 2" descr="Картинки по запросу флике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4" name="Picture 4" descr="Картинки по запросу флик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510317"/>
            <a:ext cx="7383066" cy="334768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57957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Виды светоотражателей: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Б) Браслет (</a:t>
            </a:r>
            <a:r>
              <a:rPr lang="ru-RU" b="1" dirty="0" err="1" smtClean="0"/>
              <a:t>самофиксирующийся</a:t>
            </a:r>
            <a:r>
              <a:rPr lang="ru-RU" b="1" dirty="0" smtClean="0"/>
              <a:t> светоотражатель)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nizkuchuk.edu22.info/images/novosti/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01008"/>
            <a:ext cx="259228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izkuchuk.edu22.info/images/novosti/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356992"/>
            <a:ext cx="259228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nizkuchuk.edu22.info/images/novosti/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005064"/>
            <a:ext cx="2664296" cy="208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55679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Виды светоотражателей: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5191"/>
            <a:ext cx="8892480" cy="462560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В) Наклейки - </a:t>
            </a:r>
            <a:r>
              <a:rPr lang="ru-RU" b="1" dirty="0" err="1" smtClean="0"/>
              <a:t>световозвращатели</a:t>
            </a:r>
            <a:endParaRPr lang="ru-RU" dirty="0"/>
          </a:p>
        </p:txBody>
      </p:sp>
      <p:pic>
        <p:nvPicPr>
          <p:cNvPr id="43010" name="Picture 2" descr="Картинки по запросу фликер наклей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1823" y="2396091"/>
            <a:ext cx="6107832" cy="406170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Виды светоотражателей: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Д) Специальная одежда со светоотражающими элементами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1986" name="Picture 2" descr="Картинки по запросу спецодежда светоотражающ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08794">
            <a:off x="330201" y="3293383"/>
            <a:ext cx="3464274" cy="2550843"/>
          </a:xfrm>
          <a:prstGeom prst="rect">
            <a:avLst/>
          </a:prstGeom>
          <a:noFill/>
        </p:spPr>
      </p:pic>
      <p:pic>
        <p:nvPicPr>
          <p:cNvPr id="41988" name="Picture 4" descr="Картинки по запросу спецодежда светоотражающ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70011">
            <a:off x="4788024" y="3140968"/>
            <a:ext cx="3420888" cy="34208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Как носить светоотражатели?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537321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/>
              <a:t>Закрепляй светоотражатель так, чтобы он мог хорошо освещаться светом фар. Лучше всего отражатель будет виден в районе колена, бедра, а хуже — на головном уборе. Прикрепи светоотражатель на шнурок, который можно привязать к молнии на куртке, ремню или сумке. Можно носить несколько светоотражателей.</a:t>
            </a:r>
            <a:endParaRPr lang="ru-RU" sz="3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473352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Вопросы для закрепления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/>
            <a:r>
              <a:rPr lang="ru-RU" sz="3600" dirty="0" smtClean="0"/>
              <a:t>Что такое светоотражатель?</a:t>
            </a:r>
          </a:p>
          <a:p>
            <a:pPr lvl="0" algn="ctr"/>
            <a:r>
              <a:rPr lang="ru-RU" sz="3600" dirty="0" smtClean="0"/>
              <a:t>Что такое «недостаточная видимость»?</a:t>
            </a:r>
          </a:p>
          <a:p>
            <a:pPr lvl="0" algn="ctr"/>
            <a:r>
              <a:rPr lang="ru-RU" sz="3600" dirty="0" smtClean="0"/>
              <a:t>Когда появляются «темные </a:t>
            </a:r>
            <a:r>
              <a:rPr lang="ru-RU" sz="3600" dirty="0" err="1" smtClean="0"/>
              <a:t>пещеходы</a:t>
            </a:r>
            <a:r>
              <a:rPr lang="ru-RU" sz="3600" dirty="0" smtClean="0"/>
              <a:t>»?</a:t>
            </a:r>
          </a:p>
          <a:p>
            <a:pPr lvl="0" algn="ctr"/>
            <a:r>
              <a:rPr lang="ru-RU" sz="3600" dirty="0" smtClean="0"/>
              <a:t>Кто должен носить светоотражатель?</a:t>
            </a:r>
          </a:p>
          <a:p>
            <a:pPr lvl="0" algn="ctr"/>
            <a:r>
              <a:rPr lang="ru-RU" sz="3600" dirty="0" smtClean="0"/>
              <a:t>Какие виды светоотражателей ты знаешь?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/>
              <a:t>СОБЛЮДАЙТЕ  ПДД!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02" name="Picture 2" descr="Картинки по запросу спасибо за внимание пд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8823" y="1634674"/>
            <a:ext cx="5639481" cy="489067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9888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dirty="0" smtClean="0"/>
              <a:t>ПРАВИЛА ДВИЖЕНИЯ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8"/>
            <a:ext cx="7128792" cy="5517231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3800" b="1" dirty="0" smtClean="0"/>
              <a:t>         Везде и всюду правила,</a:t>
            </a:r>
            <a:br>
              <a:rPr lang="ru-RU" sz="3800" b="1" dirty="0" smtClean="0"/>
            </a:br>
            <a:r>
              <a:rPr lang="ru-RU" sz="3800" b="1" dirty="0" smtClean="0"/>
              <a:t>Их надо знать всегда.</a:t>
            </a:r>
            <a:br>
              <a:rPr lang="ru-RU" sz="3800" b="1" dirty="0" smtClean="0"/>
            </a:br>
            <a:r>
              <a:rPr lang="ru-RU" sz="3800" b="1" dirty="0" smtClean="0"/>
              <a:t>Без них не выйдут в плаванье</a:t>
            </a:r>
            <a:br>
              <a:rPr lang="ru-RU" sz="3800" b="1" dirty="0" smtClean="0"/>
            </a:br>
            <a:r>
              <a:rPr lang="ru-RU" sz="3800" b="1" dirty="0" smtClean="0"/>
              <a:t>Из гавани суда.</a:t>
            </a:r>
            <a:br>
              <a:rPr lang="ru-RU" sz="3800" b="1" dirty="0" smtClean="0"/>
            </a:br>
            <a:r>
              <a:rPr lang="ru-RU" sz="3800" b="1" dirty="0" smtClean="0"/>
              <a:t>Выходят в рейс по правилам</a:t>
            </a:r>
            <a:br>
              <a:rPr lang="ru-RU" sz="3800" b="1" dirty="0" smtClean="0"/>
            </a:br>
            <a:r>
              <a:rPr lang="ru-RU" sz="3800" b="1" dirty="0" smtClean="0"/>
              <a:t>Полярник и пилот.</a:t>
            </a:r>
            <a:br>
              <a:rPr lang="ru-RU" sz="3800" b="1" dirty="0" smtClean="0"/>
            </a:br>
            <a:r>
              <a:rPr lang="ru-RU" sz="3800" b="1" dirty="0" smtClean="0"/>
              <a:t>Свои имеют правила</a:t>
            </a:r>
            <a:br>
              <a:rPr lang="ru-RU" sz="3800" b="1" dirty="0" smtClean="0"/>
            </a:br>
            <a:r>
              <a:rPr lang="ru-RU" sz="3800" b="1" dirty="0" smtClean="0"/>
              <a:t>Шофер и пешеход.</a:t>
            </a:r>
          </a:p>
          <a:p>
            <a:pPr algn="ctr">
              <a:buNone/>
            </a:pPr>
            <a:r>
              <a:rPr lang="ru-RU" sz="3800" b="1" dirty="0" smtClean="0"/>
              <a:t>          По городу, по улице</a:t>
            </a:r>
            <a:br>
              <a:rPr lang="ru-RU" sz="3800" b="1" dirty="0" smtClean="0"/>
            </a:br>
            <a:r>
              <a:rPr lang="ru-RU" sz="3800" b="1" dirty="0" smtClean="0"/>
              <a:t>Не ходят просто так.</a:t>
            </a:r>
            <a:br>
              <a:rPr lang="ru-RU" sz="3800" b="1" dirty="0" smtClean="0"/>
            </a:br>
            <a:r>
              <a:rPr lang="ru-RU" sz="3800" b="1" dirty="0" smtClean="0"/>
              <a:t>Когда не знаешь правила,</a:t>
            </a:r>
            <a:br>
              <a:rPr lang="ru-RU" sz="3800" b="1" dirty="0" smtClean="0"/>
            </a:br>
            <a:r>
              <a:rPr lang="ru-RU" sz="3800" b="1" dirty="0" smtClean="0"/>
              <a:t>Легко попасть впросак.</a:t>
            </a:r>
            <a:br>
              <a:rPr lang="ru-RU" sz="3800" b="1" dirty="0" smtClean="0"/>
            </a:br>
            <a:r>
              <a:rPr lang="ru-RU" sz="3800" b="1" dirty="0" smtClean="0"/>
              <a:t>Все время будь внимательным</a:t>
            </a:r>
            <a:br>
              <a:rPr lang="ru-RU" sz="3800" b="1" dirty="0" smtClean="0"/>
            </a:br>
            <a:r>
              <a:rPr lang="ru-RU" sz="3800" b="1" dirty="0" smtClean="0"/>
              <a:t>И помни наперед:</a:t>
            </a:r>
            <a:br>
              <a:rPr lang="ru-RU" sz="3800" b="1" dirty="0" smtClean="0"/>
            </a:br>
            <a:r>
              <a:rPr lang="ru-RU" sz="3800" b="1" dirty="0" smtClean="0"/>
              <a:t>Свои имеют правила</a:t>
            </a:r>
            <a:br>
              <a:rPr lang="ru-RU" sz="3800" b="1" dirty="0" smtClean="0"/>
            </a:br>
            <a:r>
              <a:rPr lang="ru-RU" sz="3800" b="1" dirty="0" smtClean="0"/>
              <a:t>Шофер и пешеход.</a:t>
            </a:r>
            <a:br>
              <a:rPr lang="ru-RU" sz="3800" b="1" dirty="0" smtClean="0"/>
            </a:br>
            <a:r>
              <a:rPr lang="ru-RU" sz="3800" b="1" dirty="0" smtClean="0"/>
              <a:t> Знает каждый гражданин,</a:t>
            </a:r>
          </a:p>
          <a:p>
            <a:pPr algn="ctr">
              <a:buNone/>
            </a:pPr>
            <a:r>
              <a:rPr lang="ru-RU" sz="3800" b="1" dirty="0" smtClean="0"/>
              <a:t>          Что в любое время года</a:t>
            </a:r>
            <a:br>
              <a:rPr lang="ru-RU" sz="3800" b="1" dirty="0" smtClean="0"/>
            </a:br>
            <a:r>
              <a:rPr lang="ru-RU" sz="3800" b="1" dirty="0" smtClean="0"/>
              <a:t>Мостовая – для машин,</a:t>
            </a:r>
          </a:p>
          <a:p>
            <a:pPr algn="ctr">
              <a:buNone/>
            </a:pPr>
            <a:r>
              <a:rPr lang="ru-RU" sz="3800" b="1" dirty="0" smtClean="0"/>
              <a:t>          Тротуар – для пешехода!</a:t>
            </a:r>
            <a:br>
              <a:rPr lang="ru-RU" sz="3800" b="1" dirty="0" smtClean="0"/>
            </a:br>
            <a:r>
              <a:rPr lang="ru-RU" sz="3800" b="1" dirty="0" smtClean="0"/>
              <a:t> Нельзя играть на мостовой!</a:t>
            </a:r>
          </a:p>
          <a:p>
            <a:pPr algn="ctr">
              <a:buNone/>
            </a:pPr>
            <a:r>
              <a:rPr lang="ru-RU" sz="3800" b="1" dirty="0" smtClean="0"/>
              <a:t>          Ведь ты рискуешь головой!</a:t>
            </a:r>
          </a:p>
          <a:p>
            <a:pPr algn="ctr">
              <a:buNone/>
            </a:pPr>
            <a:r>
              <a:rPr lang="ru-RU" sz="3800" b="1" dirty="0" smtClean="0"/>
              <a:t>          На мостовой – не играть, не кататься,</a:t>
            </a:r>
            <a:br>
              <a:rPr lang="ru-RU" sz="3800" b="1" dirty="0" smtClean="0"/>
            </a:br>
            <a:r>
              <a:rPr lang="ru-RU" sz="3800" b="1" dirty="0" smtClean="0"/>
              <a:t>Если хотите здоровым остаться!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ОТВЕТЬ НА ВОПРОСЫ.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Почему остановились машины?</a:t>
            </a:r>
          </a:p>
          <a:p>
            <a:pPr algn="ctr"/>
            <a:r>
              <a:rPr lang="ru-RU" sz="4000" dirty="0" smtClean="0"/>
              <a:t>-Что помогло им увидеть </a:t>
            </a:r>
            <a:r>
              <a:rPr lang="ru-RU" sz="4000" dirty="0" err="1" smtClean="0"/>
              <a:t>улиточек</a:t>
            </a:r>
            <a:r>
              <a:rPr lang="ru-RU" sz="4000" dirty="0" smtClean="0"/>
              <a:t>?</a:t>
            </a:r>
          </a:p>
          <a:p>
            <a:pPr algn="ctr"/>
            <a:r>
              <a:rPr lang="ru-RU" sz="4000" dirty="0" smtClean="0"/>
              <a:t>- Как правильно называют отражатели?</a:t>
            </a:r>
          </a:p>
          <a:p>
            <a:pPr algn="ctr"/>
            <a:r>
              <a:rPr lang="ru-RU" sz="4000" dirty="0" smtClean="0"/>
              <a:t>- О чем пойдет разговор на нашем занятии?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5453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/>
              <a:t>Что такое светоотражатели?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5191"/>
            <a:ext cx="6300192" cy="439011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Светоотражатели</a:t>
            </a:r>
            <a:r>
              <a:rPr lang="ru-RU" dirty="0" smtClean="0"/>
              <a:t> - это маленькие брелки, значки или ленты, покрытые специальным материалом, отражающим свет. Работают по принципу дорожных знаков: на брелок наклеен специальный материал, который возвращает свет к источнику.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Светоотражатель</a:t>
            </a:r>
            <a:r>
              <a:rPr lang="ru-RU" dirty="0" smtClean="0"/>
              <a:t> – это устройство обеспечения безопасности.</a:t>
            </a:r>
            <a:endParaRPr lang="ru-RU" dirty="0"/>
          </a:p>
        </p:txBody>
      </p:sp>
      <p:pic>
        <p:nvPicPr>
          <p:cNvPr id="38914" name="Picture 2" descr="Картинки по запросу флик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2139" y="2204864"/>
            <a:ext cx="2981861" cy="2239863"/>
          </a:xfrm>
          <a:prstGeom prst="rect">
            <a:avLst/>
          </a:prstGeom>
          <a:noFill/>
        </p:spPr>
      </p:pic>
      <p:pic>
        <p:nvPicPr>
          <p:cNvPr id="38916" name="Picture 4" descr="Картинки по запросу флике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5648" y="4941168"/>
            <a:ext cx="3168352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Для чего нужны светоотражатели?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- А вы знаете, ребята, что работники ГИБДД установили, что очень часто аварии происходят в тёмное время суток – вечером или ночью?</a:t>
            </a:r>
          </a:p>
          <a:p>
            <a:pPr algn="ctr">
              <a:buNone/>
            </a:pPr>
            <a:r>
              <a:rPr lang="ru-RU" sz="7200" dirty="0" smtClean="0"/>
              <a:t>- Как вы думаете, почему?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Как работают светоотражатели?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3"/>
            <a:ext cx="9144000" cy="530120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Водителю, который едет со скоростью 60 км/час по сухой дороге, до полной остановки необходима дистанция не менее 40—50 метров. А пешеход в ближнем свете фар будет хорошо заметен только на расстоянии 25—40 метров. Следовательно, чтобы защитить себя, нужно увеличить расстояние, с которого водитель сможет увидеть тебя. Поможет этому ношение светоотражателей, обладающих способностью отражать свет в сторону источника.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081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 знаете, из чего состоят светоотражатели?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5"/>
            <a:ext cx="9144000" cy="537321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Оказывается, их секрет в том, что их делают из специального материала, который отражает свет. Поэтому они так и называются – светоотражатели. При попадании на них света от фар автомобиля они начинают ярко светиться в темноте. Сила свечения зависит от цвета светоотражателя. Более ярко светятся белые и жёлтые светоотражатели, а меньше – фиолетовые и тёмно-синие. Но даже тёмно-синий светоотражатель на одежде намного лучше, чем просто тёмно-синяя куртка.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7200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С 2009 года в Правилах введена новая рекомендация, которая говорит нам о том, что 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1"/>
            <a:ext cx="8964488" cy="5229200"/>
          </a:xfrm>
        </p:spPr>
        <p:txBody>
          <a:bodyPr>
            <a:normAutofit fontScale="92500"/>
          </a:bodyPr>
          <a:lstStyle/>
          <a:p>
            <a:pPr lvl="0" algn="ctr"/>
            <a:r>
              <a:rPr lang="ru-RU" dirty="0" smtClean="0"/>
              <a:t>При движении по обочинам или краю проезжей части в темное время суток или в условиях недостаточной видимости пешеходам рекомендуется иметь при себе предметы со </a:t>
            </a:r>
            <a:r>
              <a:rPr lang="ru-RU" dirty="0" err="1" smtClean="0"/>
              <a:t>световозвращающими</a:t>
            </a:r>
            <a:r>
              <a:rPr lang="ru-RU" dirty="0" smtClean="0"/>
              <a:t> элементами.</a:t>
            </a:r>
          </a:p>
          <a:p>
            <a:pPr algn="ctr"/>
            <a:r>
              <a:rPr lang="ru-RU" dirty="0" smtClean="0"/>
              <a:t> Видимость становится единственным способом защиты пешеходов в условиях ночной освещенности, а наличие специальных </a:t>
            </a:r>
            <a:r>
              <a:rPr lang="ru-RU" dirty="0" err="1" smtClean="0"/>
              <a:t>световозвращающих</a:t>
            </a:r>
            <a:r>
              <a:rPr lang="ru-RU" dirty="0" smtClean="0"/>
              <a:t> элементов на одежде – единственное средство увеличить контраст по сравнению с окружающей средой.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686800" cy="1252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700" dirty="0" smtClean="0"/>
              <a:t>Виды светоотражателей: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А) </a:t>
            </a:r>
            <a:r>
              <a:rPr lang="ru-RU" b="1" dirty="0" err="1" smtClean="0"/>
              <a:t>Световозвращающие</a:t>
            </a:r>
            <a:r>
              <a:rPr lang="ru-RU" b="1" dirty="0" smtClean="0"/>
              <a:t> подвески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nizkuchuk.edu22.info/images/novosti/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564904"/>
            <a:ext cx="518457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74</TotalTime>
  <Words>451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Модульная</vt:lpstr>
      <vt:lpstr>Презентация PowerPoint</vt:lpstr>
      <vt:lpstr>ПРАВИЛА ДВИЖЕНИЯ </vt:lpstr>
      <vt:lpstr>ОТВЕТЬ НА ВОПРОСЫ.</vt:lpstr>
      <vt:lpstr>Что такое светоотражатели? </vt:lpstr>
      <vt:lpstr>Для чего нужны светоотражатели?</vt:lpstr>
      <vt:lpstr>Как работают светоотражатели?</vt:lpstr>
      <vt:lpstr>Вы знаете, из чего состоят светоотражатели? </vt:lpstr>
      <vt:lpstr>С 2009 года в Правилах введена новая рекомендация, которая говорит нам о том, что … </vt:lpstr>
      <vt:lpstr>Виды светоотражателей: </vt:lpstr>
      <vt:lpstr>Виды светоотражателей:</vt:lpstr>
      <vt:lpstr>Виды светоотражателей:</vt:lpstr>
      <vt:lpstr>Виды светоотражателей:</vt:lpstr>
      <vt:lpstr>Как носить светоотражатели?</vt:lpstr>
      <vt:lpstr>Вопросы для закрепления </vt:lpstr>
      <vt:lpstr>СОБЛЮДАЙТЕ  ПДД!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Huligun10</dc:creator>
  <cp:lastModifiedBy>user</cp:lastModifiedBy>
  <cp:revision>1</cp:revision>
  <dcterms:created xsi:type="dcterms:W3CDTF">2017-12-07T17:07:23Z</dcterms:created>
  <dcterms:modified xsi:type="dcterms:W3CDTF">2017-12-18T07:55:02Z</dcterms:modified>
</cp:coreProperties>
</file>