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49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86"/>
            <a:ext cx="9144000" cy="684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1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0" y="0"/>
            <a:ext cx="91299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94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2656"/>
            <a:ext cx="9144000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79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449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169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696"/>
            <a:ext cx="9144000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92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0"/>
            <a:ext cx="69127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15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" y="0"/>
            <a:ext cx="9124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83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4" y="4716"/>
            <a:ext cx="9130995" cy="685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26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60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2862"/>
            <a:ext cx="6025852" cy="677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42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8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2017-03-22T07:40:46Z</dcterms:created>
  <dcterms:modified xsi:type="dcterms:W3CDTF">2017-03-22T08:29:24Z</dcterms:modified>
</cp:coreProperties>
</file>