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CFA9646-7E2C-4648-81EA-9139CA931C2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D04C6B6-F122-4907-921D-186B05285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19380395_large_qvi8YjSLr5U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52233" y="428604"/>
            <a:ext cx="8708740" cy="5929354"/>
          </a:xfrm>
          <a:prstGeom prst="round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85728"/>
            <a:ext cx="8305800" cy="2000264"/>
          </a:xfrm>
        </p:spPr>
        <p:txBody>
          <a:bodyPr/>
          <a:lstStyle/>
          <a:p>
            <a:pPr algn="r"/>
            <a:r>
              <a:rPr lang="ru-RU" sz="6600" b="1" dirty="0" smtClean="0">
                <a:solidFill>
                  <a:srgbClr val="C00000"/>
                </a:solidFill>
              </a:rPr>
              <a:t>«покормим  птиц                    зимой»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-12-08 16-02-1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857232"/>
            <a:ext cx="4643469" cy="3095646"/>
          </a:xfrm>
          <a:prstGeom prst="round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Танец «Птицы, мои птицы»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2017-12-08 16-02-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9058" y="3286124"/>
            <a:ext cx="4786314" cy="319087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-12-08 16-31-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1" y="1071546"/>
            <a:ext cx="3750494" cy="2500330"/>
          </a:xfrm>
          <a:prstGeom prst="round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Изготовление зерновых кормушек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2017-12-08 16-31-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6314" y="1000108"/>
            <a:ext cx="4000528" cy="2667019"/>
          </a:xfrm>
          <a:prstGeom prst="roundRect">
            <a:avLst/>
          </a:prstGeom>
        </p:spPr>
      </p:pic>
      <p:pic>
        <p:nvPicPr>
          <p:cNvPr id="6" name="Рисунок 5" descr="2017-12-08 16-32-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86315" y="3810003"/>
            <a:ext cx="3929090" cy="2619393"/>
          </a:xfrm>
          <a:prstGeom prst="roundRect">
            <a:avLst/>
          </a:prstGeom>
        </p:spPr>
      </p:pic>
      <p:pic>
        <p:nvPicPr>
          <p:cNvPr id="7" name="Рисунок 6" descr="2017-12-08 16-31-1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00034" y="3643314"/>
            <a:ext cx="3500462" cy="283656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-12-11 15-10-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4" y="1428736"/>
            <a:ext cx="3760669" cy="2286016"/>
          </a:xfrm>
          <a:prstGeom prst="round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Мы  столовую  открыли –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наших  птичек  покормили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2017-12-11 14-38-5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57818" y="1335058"/>
            <a:ext cx="3383908" cy="2330505"/>
          </a:xfrm>
          <a:prstGeom prst="round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6" name="Рисунок 5" descr="2017-12-11 15-08-2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428860" y="3786190"/>
            <a:ext cx="4572000" cy="2812687"/>
          </a:xfrm>
          <a:prstGeom prst="roundRect">
            <a:avLst/>
          </a:prstGeom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</TotalTime>
  <Words>19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«покормим  птиц                    зимой»</vt:lpstr>
      <vt:lpstr>Танец «Птицы, мои птицы»</vt:lpstr>
      <vt:lpstr>Изготовление зерновых кормушек</vt:lpstr>
      <vt:lpstr>Мы  столовую  открыли – наших  птичек  покормили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«покормим  птиц  зимой»</dc:title>
  <dc:creator>Ольга</dc:creator>
  <cp:lastModifiedBy>Ольга</cp:lastModifiedBy>
  <cp:revision>5</cp:revision>
  <dcterms:created xsi:type="dcterms:W3CDTF">2017-12-17T15:41:36Z</dcterms:created>
  <dcterms:modified xsi:type="dcterms:W3CDTF">2017-12-18T17:17:25Z</dcterms:modified>
</cp:coreProperties>
</file>