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5" r:id="rId4"/>
    <p:sldId id="259" r:id="rId5"/>
    <p:sldId id="256" r:id="rId6"/>
    <p:sldId id="257" r:id="rId7"/>
    <p:sldId id="260" r:id="rId8"/>
    <p:sldId id="261" r:id="rId9"/>
    <p:sldId id="262" r:id="rId10"/>
    <p:sldId id="267" r:id="rId11"/>
    <p:sldId id="269" r:id="rId12"/>
    <p:sldId id="266" r:id="rId13"/>
    <p:sldId id="270" r:id="rId14"/>
    <p:sldId id="273" r:id="rId15"/>
    <p:sldId id="271" r:id="rId16"/>
    <p:sldId id="272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детский сад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Правила поведения на природе.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(для дошкольного возраста)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Ульянова В.А.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ru-RU" sz="1600" b="1" err="1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. Острогожск 2017г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8600" y="2438400"/>
            <a:ext cx="5105400" cy="36877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Чистота, здоровье леса –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 зависит от него.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Муравей – хозяин леса,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Защитим давай его!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Муравейники нельзя 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Разорять нам всем, друзья!</a:t>
            </a:r>
          </a:p>
          <a:p>
            <a:endParaRPr lang="ru-RU" sz="2400" dirty="0"/>
          </a:p>
        </p:txBody>
      </p:sp>
      <p:pic>
        <p:nvPicPr>
          <p:cNvPr id="4" name="Picture 3" descr="C:\Users\Admin\Desktop\096410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438400"/>
            <a:ext cx="3810000" cy="358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05400" y="1981200"/>
            <a:ext cx="4191000" cy="4144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лесу летает мотылек,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Ползут козявки и жуки.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их увидишь на пути,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обижай, а отойди!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 насекомых лес друг мой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одинокий и пустой!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epositphotos_11279281-Kids-catching-fli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133600"/>
            <a:ext cx="38100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0" y="2362200"/>
            <a:ext cx="4267200" cy="3763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поляны мусор соберите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на костре его сожгите!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Костер в лесу не оставляйте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Песком, землею засыпайте,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Чтоб не дымился, не искрил,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Беды в лесу не натворил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>
              <a:spcBef>
                <a:spcPct val="50000"/>
              </a:spcBef>
            </a:pPr>
            <a:endParaRPr lang="ru-RU" dirty="0" smtClean="0">
              <a:solidFill>
                <a:schemeClr val="accent2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1372425297_les_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2438400"/>
            <a:ext cx="4343400" cy="3448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876800" y="1600200"/>
            <a:ext cx="5257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Стоят деревья великаны,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Их не жалеют хулиганы,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Кору испортят, обдерут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веточки, листочки рвут!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Нельзя жестоко поступать,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Нельзя деревья обижать!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Пускай они в лесу растут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Добро и красоту несут!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32103_html_dca792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1295400"/>
            <a:ext cx="3362325" cy="491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91000" y="1600200"/>
            <a:ext cx="5181600" cy="452596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 взрослых с огнём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развлекаться опасно –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Закончиться может забава ужасно.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лесу очень сухо бывает порой,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Костёр обернётся серьёзной бедой!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0"/>
            <a:ext cx="4191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91000" y="1904999"/>
            <a:ext cx="4724400" cy="2971801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Дети запомнить должны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понять: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Гнёзда у птичек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Нельзя разорять!</a:t>
            </a:r>
          </a:p>
          <a:p>
            <a:endParaRPr lang="ru-RU" dirty="0"/>
          </a:p>
        </p:txBody>
      </p:sp>
      <p:pic>
        <p:nvPicPr>
          <p:cNvPr id="4" name="Рисунок 3" descr="346d7cb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752600"/>
            <a:ext cx="2999535" cy="491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8200" y="1981200"/>
            <a:ext cx="4724400" cy="4144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встретил землянику,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Куст брусники иль черники –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Нежно ягодки сорви,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куст – оставь, побереги.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lide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286000"/>
            <a:ext cx="3962400" cy="3746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-228600"/>
            <a:ext cx="7239000" cy="3352800"/>
          </a:xfrm>
        </p:spPr>
        <p:txBody>
          <a:bodyPr>
            <a:normAutofit/>
          </a:bodyPr>
          <a:lstStyle/>
          <a:p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формирование у детей основ бережного отношения к природе.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1.Познакомить с правилами поведения на природе.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2.Способствовать воспитанию у детей любви к родному краю.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5" name="Содержимое 4" descr="3925404labgi0l125539548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2438400"/>
            <a:ext cx="5788352" cy="40011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91000" y="1600200"/>
            <a:ext cx="4953000" cy="4525963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Лето красное пришло, </a:t>
            </a:r>
          </a:p>
          <a:p>
            <a:pPr>
              <a:spcBef>
                <a:spcPct val="50000"/>
              </a:spcBef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лес гулять зовет оно!</a:t>
            </a:r>
          </a:p>
          <a:p>
            <a:pPr>
              <a:spcBef>
                <a:spcPct val="50000"/>
              </a:spcBef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поход спешат ребята, </a:t>
            </a:r>
          </a:p>
          <a:p>
            <a:pPr>
              <a:spcBef>
                <a:spcPct val="50000"/>
              </a:spcBef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Но знать туристам юным надо: </a:t>
            </a:r>
          </a:p>
          <a:p>
            <a:pPr>
              <a:spcBef>
                <a:spcPct val="50000"/>
              </a:spcBef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Чтоб не страдали звери, птицы, </a:t>
            </a:r>
          </a:p>
          <a:p>
            <a:pPr>
              <a:spcBef>
                <a:spcPct val="50000"/>
              </a:spcBef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Природу портить не годится! </a:t>
            </a: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752600"/>
            <a:ext cx="3276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19600" y="1371600"/>
            <a:ext cx="4267200" cy="475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Должны всерьез вы уяснить: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 взрослых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лес нельзя ходить!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Ведь заблудиться так легко: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Уйти от дома далеко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не найти назад пути...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больше к маме не дойти. </a:t>
            </a:r>
          </a:p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295400"/>
            <a:ext cx="338772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7000" y="990601"/>
            <a:ext cx="5791200" cy="260985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8200" y="1676400"/>
            <a:ext cx="3124200" cy="39624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дерево одно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поле возвышается,                                          То стоять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 ним в грозу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Людям запрещается.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молния в него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Невзначай ударит, То живого никого                                                           Рядом не оставит...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3505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200" y="274638"/>
            <a:ext cx="4038600" cy="574516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Никогда не ешьте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Незнакомых ягод...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грибы-поганки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рот тащить не надо: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Голова закружится,                                  Заболит живот,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от отравления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Доктор не спасет...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371600"/>
            <a:ext cx="27522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19600" y="1600200"/>
            <a:ext cx="4724400" cy="4525963"/>
          </a:xfrm>
        </p:spPr>
        <p:txBody>
          <a:bodyPr>
            <a:noAutofit/>
          </a:bodyPr>
          <a:lstStyle/>
          <a:p>
            <a:pPr>
              <a:spcBef>
                <a:spcPct val="5000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 попросить хотим ребят </a:t>
            </a:r>
          </a:p>
          <a:p>
            <a:pPr>
              <a:spcBef>
                <a:spcPct val="5000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трогать маленьких зверят </a:t>
            </a:r>
          </a:p>
          <a:p>
            <a:pPr>
              <a:spcBef>
                <a:spcPct val="5000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в руки никогда не брать –</a:t>
            </a:r>
          </a:p>
          <a:p>
            <a:pPr>
              <a:spcBef>
                <a:spcPct val="5000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Их мать примчится защищать:</a:t>
            </a:r>
          </a:p>
          <a:p>
            <a:pPr>
              <a:spcBef>
                <a:spcPct val="5000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Пока еще малы они,                                                                                  </a:t>
            </a:r>
          </a:p>
          <a:p>
            <a:pPr>
              <a:spcBef>
                <a:spcPct val="5000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Их мама стережет все дни.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914400"/>
            <a:ext cx="35814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33800" y="1447800"/>
            <a:ext cx="5791200" cy="4678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по лесу с друзьями гулял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на пенечке змею увидал,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 не кричи, не сзывай всех друзей,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отойди сам подальше скорей.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Помни: змея начинает кусаться,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должна от врагов защищаться..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Ты же не станешь ее обижать?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Можешь спокойно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свой путь продолжать.</a:t>
            </a:r>
          </a:p>
          <a:p>
            <a:r>
              <a:rPr lang="ru-RU" sz="2400" dirty="0" smtClean="0">
                <a:solidFill>
                  <a:schemeClr val="accent2"/>
                </a:solidFill>
              </a:rPr>
              <a:t/>
            </a:r>
            <a:br>
              <a:rPr lang="ru-RU" sz="2400" dirty="0" smtClean="0">
                <a:solidFill>
                  <a:schemeClr val="accent2"/>
                </a:solidFill>
              </a:rPr>
            </a:br>
            <a:endParaRPr lang="ru-RU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52600"/>
            <a:ext cx="3200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b47b85db86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33800" y="1676400"/>
            <a:ext cx="5791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Нужно всегда за здоровьем следить,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потому полагается мыть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Фрукты и овощи перед едой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Очень старательно теплой водой...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Мытое яблоко ярче блестит,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Да и живот от него не болит...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143000"/>
            <a:ext cx="3124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404</Words>
  <Application>Microsoft Office PowerPoint</Application>
  <PresentationFormat>Экран (4:3)</PresentationFormat>
  <Paragraphs>89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Муниципальное казенное дошкольное образовательное учреждение  детский сад №2 </vt:lpstr>
      <vt:lpstr>Цель: формирование у детей основ бережного отношения к природе. Задачи: 1.Познакомить с правилами поведения на природе. 2.Способствовать воспитанию у детей любви к родному краю. </vt:lpstr>
      <vt:lpstr>Презентация PowerPoint</vt:lpstr>
      <vt:lpstr>Презентация PowerPoint</vt:lpstr>
      <vt:lpstr> </vt:lpstr>
      <vt:lpstr>Никогда не ешьте Незнакомых ягод... И грибы-поганки В рот тащить не надо: Голова закружится,                                  Заболит живот,  И от отравления  Доктор не спасет...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Влад</cp:lastModifiedBy>
  <cp:revision>24</cp:revision>
  <dcterms:created xsi:type="dcterms:W3CDTF">2016-07-10T06:47:05Z</dcterms:created>
  <dcterms:modified xsi:type="dcterms:W3CDTF">2017-12-18T05:58:51Z</dcterms:modified>
</cp:coreProperties>
</file>