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59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4376" autoAdjust="0"/>
  </p:normalViewPr>
  <p:slideViewPr>
    <p:cSldViewPr>
      <p:cViewPr varScale="1">
        <p:scale>
          <a:sx n="93" d="100"/>
          <a:sy n="93" d="100"/>
        </p:scale>
        <p:origin x="-90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1000" b="1" dirty="0" smtClean="0">
                <a:solidFill>
                  <a:schemeClr val="tx2"/>
                </a:solidFill>
              </a:rPr>
              <a:t/>
            </a:r>
            <a:br>
              <a:rPr lang="ru-RU" sz="1000" b="1" dirty="0" smtClean="0">
                <a:solidFill>
                  <a:schemeClr val="tx2"/>
                </a:solidFill>
              </a:rPr>
            </a:br>
            <a:r>
              <a:rPr lang="ru-RU" sz="1000" b="1" dirty="0" smtClean="0">
                <a:solidFill>
                  <a:schemeClr val="tx2"/>
                </a:solidFill>
              </a:rPr>
              <a:t/>
            </a:r>
            <a:br>
              <a:rPr lang="ru-RU" sz="1000" b="1" dirty="0" smtClean="0">
                <a:solidFill>
                  <a:schemeClr val="tx2"/>
                </a:solidFill>
              </a:rPr>
            </a:br>
            <a:r>
              <a:rPr lang="ru-RU" sz="1000" b="1" dirty="0" smtClean="0">
                <a:solidFill>
                  <a:schemeClr val="tx2"/>
                </a:solidFill>
              </a:rPr>
              <a:t/>
            </a:r>
            <a:br>
              <a:rPr lang="ru-RU" sz="1000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Мастер </a:t>
            </a:r>
            <a:r>
              <a:rPr lang="ru-RU" b="1" dirty="0" smtClean="0">
                <a:solidFill>
                  <a:schemeClr val="tx2"/>
                </a:solidFill>
              </a:rPr>
              <a:t>–класс  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«Новогодний костюм»</a:t>
            </a:r>
            <a:r>
              <a:rPr lang="ru-RU" dirty="0" smtClean="0">
                <a:solidFill>
                  <a:schemeClr val="tx2"/>
                </a:solidFill>
              </a:rPr>
              <a:t/>
            </a:r>
            <a:br>
              <a:rPr lang="ru-RU" dirty="0" smtClean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2000" dirty="0" smtClean="0"/>
              <a:t>Понадобиться  по 1 метр синей и белой сетки мягкой «Бриллиант» и  50 см  широкой белой резинки, нитки, ножницы, иголка и книга.</a:t>
            </a:r>
          </a:p>
          <a:p>
            <a:endParaRPr lang="ru-RU" dirty="0"/>
          </a:p>
        </p:txBody>
      </p:sp>
      <p:pic>
        <p:nvPicPr>
          <p:cNvPr id="4" name="Рисунок 3" descr="C:\Users\Администратор\Desktop\фото из группы\DSC0039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285992"/>
            <a:ext cx="6000792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14422"/>
            <a:ext cx="4040188" cy="96045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1800" dirty="0" smtClean="0"/>
              <a:t>Складываем сетку пополам (длина юбочки) и  отрезаем лишнее.</a:t>
            </a: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14422"/>
            <a:ext cx="4041775" cy="960453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55000" lnSpcReduction="20000"/>
          </a:bodyPr>
          <a:lstStyle/>
          <a:p>
            <a:endParaRPr lang="ru-RU" sz="1900" dirty="0" smtClean="0"/>
          </a:p>
          <a:p>
            <a:endParaRPr lang="ru-RU" sz="1900" dirty="0" smtClean="0"/>
          </a:p>
          <a:p>
            <a:pPr algn="ctr"/>
            <a:r>
              <a:rPr lang="ru-RU" sz="3300" dirty="0" smtClean="0"/>
              <a:t>Нарезаем </a:t>
            </a:r>
            <a:r>
              <a:rPr lang="ru-RU" sz="3300" dirty="0" smtClean="0"/>
              <a:t>полоски шириной 10 см </a:t>
            </a:r>
          </a:p>
          <a:p>
            <a:pPr algn="ctr"/>
            <a:r>
              <a:rPr lang="ru-RU" sz="3300" dirty="0" smtClean="0"/>
              <a:t>( с длиной  юбочки)</a:t>
            </a:r>
          </a:p>
          <a:p>
            <a:endParaRPr lang="ru-RU" dirty="0"/>
          </a:p>
        </p:txBody>
      </p:sp>
      <p:pic>
        <p:nvPicPr>
          <p:cNvPr id="7" name="Содержимое 6" descr="C:\Users\Администратор\Desktop\фото из группы\DSC00400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321" y="2753981"/>
            <a:ext cx="3719945" cy="279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C:\Users\Администратор\Desktop\фото из группы\DSC00401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1783" y="2749824"/>
            <a:ext cx="3728258" cy="2801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072074"/>
            <a:ext cx="5486400" cy="110012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1800" dirty="0" smtClean="0">
                <a:ea typeface="Times New Roman"/>
                <a:cs typeface="Times New Roman"/>
              </a:rPr>
              <a:t>Отмеряем  по талии ребенка нужную  длину резинки, сшиваем ее и надеваем на книгу.</a:t>
            </a:r>
          </a:p>
          <a:p>
            <a:endParaRPr lang="ru-RU" dirty="0"/>
          </a:p>
        </p:txBody>
      </p:sp>
      <p:pic>
        <p:nvPicPr>
          <p:cNvPr id="7" name="Рисунок 6" descr="C:\Users\Администратор\Desktop\фото из группы\DSC00402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 t="72" b="72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42984"/>
            <a:ext cx="4040188" cy="1031891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1800" dirty="0" smtClean="0">
                <a:ea typeface="Times New Roman"/>
                <a:cs typeface="Times New Roman"/>
              </a:rPr>
              <a:t>Завязываем полоски сетки, чередуя цвета. </a:t>
            </a: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42984"/>
            <a:ext cx="4041775" cy="1031891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1800" dirty="0" smtClean="0">
                <a:ea typeface="Times New Roman"/>
                <a:cs typeface="Times New Roman"/>
              </a:rPr>
              <a:t>Расправляем</a:t>
            </a:r>
            <a:r>
              <a:rPr lang="ru-RU" dirty="0" smtClean="0">
                <a:ea typeface="Times New Roman"/>
                <a:cs typeface="Times New Roman"/>
              </a:rPr>
              <a:t> </a:t>
            </a:r>
            <a:r>
              <a:rPr lang="ru-RU" sz="1800" dirty="0" smtClean="0">
                <a:ea typeface="Times New Roman"/>
                <a:cs typeface="Times New Roman"/>
              </a:rPr>
              <a:t>узелки и…</a:t>
            </a:r>
            <a:endParaRPr lang="ru-RU" dirty="0" smtClean="0">
              <a:ea typeface="Times New Roman"/>
              <a:cs typeface="Times New Roman"/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143116"/>
            <a:ext cx="4032249" cy="4070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143116"/>
            <a:ext cx="4037378" cy="4000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ea typeface="Times New Roman"/>
                <a:cs typeface="Times New Roman"/>
              </a:rPr>
              <a:t/>
            </a:r>
            <a:br>
              <a:rPr lang="ru-RU" dirty="0" smtClean="0">
                <a:ea typeface="Times New Roman"/>
                <a:cs typeface="Times New Roman"/>
              </a:rPr>
            </a:br>
            <a:r>
              <a:rPr lang="ru-RU" dirty="0" smtClean="0">
                <a:ea typeface="Times New Roman"/>
                <a:cs typeface="Times New Roman"/>
              </a:rPr>
              <a:t>ВСЕ  </a:t>
            </a:r>
            <a:r>
              <a:rPr lang="ru-RU" dirty="0" smtClean="0">
                <a:ea typeface="Times New Roman"/>
                <a:cs typeface="Times New Roman"/>
              </a:rPr>
              <a:t>ГОТОВО!</a:t>
            </a:r>
            <a:br>
              <a:rPr lang="ru-RU" dirty="0" smtClean="0"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ea typeface="Times New Roman"/>
                <a:cs typeface="Times New Roman"/>
              </a:rPr>
              <a:t>ИДЕМ НА ПРАЗДНИК!!! </a:t>
            </a:r>
          </a:p>
          <a:p>
            <a:pPr algn="ctr"/>
            <a:r>
              <a:rPr lang="ru-RU" sz="1400" dirty="0" smtClean="0">
                <a:ea typeface="Times New Roman"/>
                <a:cs typeface="Times New Roman"/>
              </a:rPr>
              <a:t>С НОВЫМ ГОДОМ !</a:t>
            </a:r>
            <a:endParaRPr lang="ru-RU" sz="1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3116"/>
            <a:ext cx="414340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00174"/>
            <a:ext cx="3948573" cy="4786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82</Words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  Мастер –класс   «Новогодний костюм» </vt:lpstr>
      <vt:lpstr>Слайд 2</vt:lpstr>
      <vt:lpstr>Слайд 3</vt:lpstr>
      <vt:lpstr>Слайд 4</vt:lpstr>
      <vt:lpstr> ВСЕ  ГОТОВО!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Admin</cp:lastModifiedBy>
  <cp:revision>9</cp:revision>
  <dcterms:created xsi:type="dcterms:W3CDTF">2017-07-25T05:32:44Z</dcterms:created>
  <dcterms:modified xsi:type="dcterms:W3CDTF">2017-12-18T04:14:26Z</dcterms:modified>
</cp:coreProperties>
</file>