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1BB09-8F4B-4BD9-8C1B-6CB7B0DA3BC7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A17BEF-AB4E-4BD7-869B-E64BBD13918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dissolve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600" dirty="0" smtClean="0">
                <a:latin typeface="Corbel" pitchFamily="34" charset="0"/>
                <a:cs typeface="CordiaUPC" pitchFamily="34" charset="-34"/>
              </a:rPr>
              <a:t>Муниципальное казённое (коррекционное) образовательное учреждение для обучающихся,  воспитанников с ограниченными возможностями здоровья -  </a:t>
            </a:r>
            <a:r>
              <a:rPr lang="ru-RU" sz="1600" dirty="0" err="1" smtClean="0">
                <a:latin typeface="Corbel" pitchFamily="34" charset="0"/>
                <a:cs typeface="CordiaUPC" pitchFamily="34" charset="-34"/>
              </a:rPr>
              <a:t>Горковская</a:t>
            </a:r>
            <a:r>
              <a:rPr lang="ru-RU" sz="1600" dirty="0" smtClean="0">
                <a:latin typeface="Corbel" pitchFamily="34" charset="0"/>
                <a:cs typeface="CordiaUPC" pitchFamily="34" charset="-34"/>
              </a:rPr>
              <a:t> специальная (коррекционная) общеобразовательная школа – интернат.</a:t>
            </a:r>
            <a:r>
              <a:rPr lang="ru-RU" sz="4000" dirty="0" smtClean="0">
                <a:latin typeface="Corbel" pitchFamily="34" charset="0"/>
                <a:cs typeface="CordiaUPC" pitchFamily="34" charset="-34"/>
              </a:rPr>
              <a:t/>
            </a:r>
            <a:br>
              <a:rPr lang="ru-RU" sz="4000" dirty="0" smtClean="0">
                <a:latin typeface="Corbel" pitchFamily="34" charset="0"/>
                <a:cs typeface="CordiaUPC" pitchFamily="34" charset="-34"/>
              </a:rPr>
            </a:br>
            <a:endParaRPr lang="ru-RU" dirty="0">
              <a:latin typeface="Corbe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3928" y="5229200"/>
            <a:ext cx="4464496" cy="122653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Подготовила </a:t>
            </a:r>
          </a:p>
          <a:p>
            <a:pPr>
              <a:buNone/>
            </a:pPr>
            <a:r>
              <a:rPr lang="ru-RU" dirty="0" smtClean="0"/>
              <a:t>воспитатель Гусева Надежда  Романовна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Горки 2017 г.</a:t>
            </a:r>
            <a:endParaRPr lang="ru-RU" dirty="0"/>
          </a:p>
        </p:txBody>
      </p:sp>
      <p:pic>
        <p:nvPicPr>
          <p:cNvPr id="4" name="Picture 3" descr="C:\Users\начия\Desktop\SAM_46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484784"/>
            <a:ext cx="5112568" cy="34563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7" y="1628800"/>
            <a:ext cx="273630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С днём рождения, родной Ямал!</a:t>
            </a:r>
            <a:endParaRPr lang="ru-RU" sz="3600" dirty="0"/>
          </a:p>
        </p:txBody>
      </p:sp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53536"/>
            <a:ext cx="6552728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87-я  годовщина со дня образования </a:t>
            </a:r>
            <a:br>
              <a:rPr lang="ru-RU" sz="2800" dirty="0" smtClean="0"/>
            </a:br>
            <a:r>
              <a:rPr lang="ru-RU" sz="2800" dirty="0" smtClean="0"/>
              <a:t>Ямало-Ненецкого автономного округа. 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Этот день символизирует единение </a:t>
            </a:r>
            <a:r>
              <a:rPr lang="ru-RU" dirty="0" err="1" smtClean="0"/>
              <a:t>ямальцев</a:t>
            </a:r>
            <a:r>
              <a:rPr lang="ru-RU" dirty="0" smtClean="0"/>
              <a:t>. Мы помним,  что у всех нас  - единые корни, единая духовная основа. </a:t>
            </a:r>
          </a:p>
          <a:p>
            <a:pPr>
              <a:buNone/>
            </a:pPr>
            <a:r>
              <a:rPr lang="ru-RU" dirty="0" smtClean="0"/>
              <a:t>Мы – патриоты. И создавая будущее, мы и впредь будем опираться на силу, которая нас объединяет вне зависимости от национальной принадлежности, социального статуса, образования и возраста. </a:t>
            </a:r>
          </a:p>
          <a:p>
            <a:pPr>
              <a:buNone/>
            </a:pPr>
            <a:r>
              <a:rPr lang="ru-RU" dirty="0" smtClean="0"/>
              <a:t>Эта  сила – наша любовь к нашему северному краю и большой Родине.  </a:t>
            </a:r>
          </a:p>
          <a:p>
            <a:pPr>
              <a:buNone/>
            </a:pPr>
            <a:r>
              <a:rPr lang="ru-RU" dirty="0" smtClean="0"/>
              <a:t>Мы вместе – и это  помогает воспитанию в традициях патриотизма, ответственности, сплочённости и гордости за результаты своего добросовестного труда. </a:t>
            </a:r>
          </a:p>
          <a:p>
            <a:pPr>
              <a:buNone/>
            </a:pPr>
            <a:r>
              <a:rPr lang="ru-RU" dirty="0" smtClean="0"/>
              <a:t>Гражданственность , солидарность и согласие </a:t>
            </a:r>
            <a:r>
              <a:rPr lang="ru-RU" dirty="0" err="1" smtClean="0"/>
              <a:t>ямальцев</a:t>
            </a:r>
            <a:r>
              <a:rPr lang="ru-RU" dirty="0" smtClean="0"/>
              <a:t> всегда будут залогом достойной жизни на Крайнем Севере. 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начия\Desktop\100PHOTO\SAM_47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712968" cy="64807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920880" cy="504056"/>
          </a:xfrm>
        </p:spPr>
        <p:txBody>
          <a:bodyPr>
            <a:noAutofit/>
          </a:bodyPr>
          <a:lstStyle/>
          <a:p>
            <a:r>
              <a:rPr lang="ru-RU" sz="2800" dirty="0" smtClean="0"/>
              <a:t>Работы, </a:t>
            </a:r>
            <a:r>
              <a:rPr lang="ru-RU" sz="2800" dirty="0" smtClean="0"/>
              <a:t>в</a:t>
            </a:r>
            <a:r>
              <a:rPr lang="ru-RU" sz="2800" dirty="0" smtClean="0"/>
              <a:t>ыполненные учащимися 4-го класса </a:t>
            </a:r>
            <a:endParaRPr lang="ru-RU" sz="2800" dirty="0"/>
          </a:p>
        </p:txBody>
      </p:sp>
      <p:pic>
        <p:nvPicPr>
          <p:cNvPr id="3074" name="Picture 2" descr="C:\Users\начия\Desktop\100PHOTO\SAM_47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2420888"/>
            <a:ext cx="1950720" cy="1463040"/>
          </a:xfrm>
          <a:prstGeom prst="rect">
            <a:avLst/>
          </a:prstGeom>
          <a:noFill/>
        </p:spPr>
      </p:pic>
      <p:pic>
        <p:nvPicPr>
          <p:cNvPr id="3076" name="Picture 4" descr="C:\Users\начия\Desktop\100PHOTO\SAM_47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933056"/>
            <a:ext cx="1522095" cy="1463040"/>
          </a:xfrm>
          <a:prstGeom prst="rect">
            <a:avLst/>
          </a:prstGeom>
          <a:noFill/>
        </p:spPr>
      </p:pic>
      <p:pic>
        <p:nvPicPr>
          <p:cNvPr id="3080" name="Picture 8" descr="C:\Users\начия\Desktop\100PHOTO\SAM_47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924944"/>
            <a:ext cx="990600" cy="1463040"/>
          </a:xfrm>
          <a:prstGeom prst="rect">
            <a:avLst/>
          </a:prstGeom>
          <a:noFill/>
        </p:spPr>
      </p:pic>
      <p:pic>
        <p:nvPicPr>
          <p:cNvPr id="3081" name="Picture 9" descr="C:\Users\начия\Desktop\100PHOTO\SAM_47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5013176"/>
            <a:ext cx="1950720" cy="1463040"/>
          </a:xfrm>
          <a:prstGeom prst="rect">
            <a:avLst/>
          </a:prstGeom>
          <a:noFill/>
        </p:spPr>
      </p:pic>
      <p:pic>
        <p:nvPicPr>
          <p:cNvPr id="3085" name="Picture 13" descr="C:\Users\начия\Desktop\100PHOTO\SAM_472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75656" y="2420888"/>
            <a:ext cx="1019175" cy="1276350"/>
          </a:xfrm>
          <a:prstGeom prst="rect">
            <a:avLst/>
          </a:prstGeom>
          <a:noFill/>
        </p:spPr>
      </p:pic>
      <p:pic>
        <p:nvPicPr>
          <p:cNvPr id="3086" name="Picture 14" descr="C:\Users\начия\Desktop\100PHOTO\SAM_472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5013176"/>
            <a:ext cx="1514475" cy="1463040"/>
          </a:xfrm>
          <a:prstGeom prst="rect">
            <a:avLst/>
          </a:prstGeom>
          <a:noFill/>
        </p:spPr>
      </p:pic>
      <p:pic>
        <p:nvPicPr>
          <p:cNvPr id="3087" name="Picture 15" descr="C:\Users\начия\Desktop\100PHOTO\SAM_472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36096" y="836712"/>
            <a:ext cx="1137285" cy="1463040"/>
          </a:xfrm>
          <a:prstGeom prst="rect">
            <a:avLst/>
          </a:prstGeom>
          <a:noFill/>
        </p:spPr>
      </p:pic>
      <p:pic>
        <p:nvPicPr>
          <p:cNvPr id="3088" name="Picture 16" descr="C:\Users\начия\Desktop\100PHOTO\SAM_473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87824" y="2276872"/>
            <a:ext cx="1950720" cy="1463040"/>
          </a:xfrm>
          <a:prstGeom prst="rect">
            <a:avLst/>
          </a:prstGeom>
          <a:noFill/>
        </p:spPr>
      </p:pic>
      <p:pic>
        <p:nvPicPr>
          <p:cNvPr id="3089" name="Picture 17" descr="C:\Users\начия\Desktop\100PHOTO\SAM_471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28184" y="5085184"/>
            <a:ext cx="1510665" cy="1295400"/>
          </a:xfrm>
          <a:prstGeom prst="rect">
            <a:avLst/>
          </a:prstGeom>
          <a:noFill/>
        </p:spPr>
      </p:pic>
      <p:pic>
        <p:nvPicPr>
          <p:cNvPr id="3090" name="Picture 18" descr="C:\Users\начия\Desktop\100PHOTO\SAM_4718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956376" y="4221088"/>
            <a:ext cx="912495" cy="1341120"/>
          </a:xfrm>
          <a:prstGeom prst="rect">
            <a:avLst/>
          </a:prstGeom>
          <a:noFill/>
        </p:spPr>
      </p:pic>
      <p:pic>
        <p:nvPicPr>
          <p:cNvPr id="3091" name="Picture 19" descr="C:\Users\начия\Desktop\100PHOTO\SAM_4708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164288" y="764704"/>
            <a:ext cx="1276350" cy="1186815"/>
          </a:xfrm>
          <a:prstGeom prst="rect">
            <a:avLst/>
          </a:prstGeom>
          <a:noFill/>
        </p:spPr>
      </p:pic>
      <p:pic>
        <p:nvPicPr>
          <p:cNvPr id="3092" name="Picture 20" descr="C:\Users\начия\Desktop\100PHOTO\SAM_4705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3568" y="764704"/>
            <a:ext cx="1312545" cy="1463040"/>
          </a:xfrm>
          <a:prstGeom prst="rect">
            <a:avLst/>
          </a:prstGeom>
          <a:noFill/>
        </p:spPr>
      </p:pic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220072" y="2924944"/>
            <a:ext cx="122413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94" name="Picture 2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699792" y="836712"/>
            <a:ext cx="180020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начия\Desktop\100PHOTO\SAM_47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2780928"/>
            <a:ext cx="1950720" cy="1463040"/>
          </a:xfrm>
          <a:prstGeom prst="rect">
            <a:avLst/>
          </a:prstGeom>
          <a:noFill/>
        </p:spPr>
      </p:pic>
      <p:pic>
        <p:nvPicPr>
          <p:cNvPr id="5" name="Picture 12" descr="C:\Users\начия\Desktop\100PHOTO\SAM_47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548680"/>
            <a:ext cx="1950720" cy="1463040"/>
          </a:xfrm>
          <a:prstGeom prst="rect">
            <a:avLst/>
          </a:prstGeom>
          <a:noFill/>
        </p:spPr>
      </p:pic>
      <p:pic>
        <p:nvPicPr>
          <p:cNvPr id="4099" name="Picture 3" descr="C:\Users\начия\Desktop\100PHOTO\SAM_47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988840"/>
            <a:ext cx="1950720" cy="1463040"/>
          </a:xfrm>
          <a:prstGeom prst="rect">
            <a:avLst/>
          </a:prstGeom>
          <a:noFill/>
        </p:spPr>
      </p:pic>
      <p:pic>
        <p:nvPicPr>
          <p:cNvPr id="4100" name="Picture 4" descr="C:\Users\начия\Desktop\100PHOTO\SAM_47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5157192"/>
            <a:ext cx="1950720" cy="1463040"/>
          </a:xfrm>
          <a:prstGeom prst="rect">
            <a:avLst/>
          </a:prstGeom>
          <a:noFill/>
        </p:spPr>
      </p:pic>
      <p:pic>
        <p:nvPicPr>
          <p:cNvPr id="4101" name="Picture 5" descr="C:\Users\начия\Desktop\100PHOTO\SAM_470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1988840"/>
            <a:ext cx="1272540" cy="1463040"/>
          </a:xfrm>
          <a:prstGeom prst="rect">
            <a:avLst/>
          </a:prstGeom>
          <a:noFill/>
        </p:spPr>
      </p:pic>
      <p:pic>
        <p:nvPicPr>
          <p:cNvPr id="4102" name="Picture 6" descr="C:\Users\начия\Desktop\100PHOTO\SAM_47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1988840"/>
            <a:ext cx="1304925" cy="1463040"/>
          </a:xfrm>
          <a:prstGeom prst="rect">
            <a:avLst/>
          </a:prstGeom>
          <a:noFill/>
        </p:spPr>
      </p:pic>
      <p:pic>
        <p:nvPicPr>
          <p:cNvPr id="4103" name="Picture 7" descr="C:\Users\начия\Desktop\100PHOTO\SAM_471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6016" y="476672"/>
            <a:ext cx="1202055" cy="1276350"/>
          </a:xfrm>
          <a:prstGeom prst="rect">
            <a:avLst/>
          </a:prstGeom>
          <a:noFill/>
        </p:spPr>
      </p:pic>
      <p:pic>
        <p:nvPicPr>
          <p:cNvPr id="4104" name="Picture 8" descr="C:\Users\начия\Desktop\100PHOTO\SAM_471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43608" y="3573016"/>
            <a:ext cx="1950720" cy="1463040"/>
          </a:xfrm>
          <a:prstGeom prst="rect">
            <a:avLst/>
          </a:prstGeom>
          <a:noFill/>
        </p:spPr>
      </p:pic>
      <p:pic>
        <p:nvPicPr>
          <p:cNvPr id="4105" name="Picture 9" descr="C:\Users\начия\Desktop\100PHOTO\SAM_4716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04248" y="5085184"/>
            <a:ext cx="1951037" cy="1463675"/>
          </a:xfrm>
          <a:prstGeom prst="rect">
            <a:avLst/>
          </a:prstGeom>
          <a:noFill/>
        </p:spPr>
      </p:pic>
      <p:pic>
        <p:nvPicPr>
          <p:cNvPr id="4106" name="Picture 10" descr="C:\Users\начия\Desktop\100PHOTO\SAM_4735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115616" y="404664"/>
            <a:ext cx="1951037" cy="1463675"/>
          </a:xfrm>
          <a:prstGeom prst="rect">
            <a:avLst/>
          </a:prstGeom>
          <a:noFill/>
        </p:spPr>
      </p:pic>
      <p:pic>
        <p:nvPicPr>
          <p:cNvPr id="4107" name="Picture 11" descr="C:\Users\начия\Desktop\100PHOTO\SAM_473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1520" y="5157192"/>
            <a:ext cx="1951037" cy="1463675"/>
          </a:xfrm>
          <a:prstGeom prst="rect">
            <a:avLst/>
          </a:prstGeom>
          <a:noFill/>
        </p:spPr>
      </p:pic>
      <p:pic>
        <p:nvPicPr>
          <p:cNvPr id="4108" name="Picture 12" descr="C:\Users\начия\Desktop\100PHOTO\SAM_4736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355976" y="3645024"/>
            <a:ext cx="1951037" cy="14636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Ямал – наш край, Ямал – наш дом.</a:t>
            </a:r>
          </a:p>
          <a:p>
            <a:pPr algn="ctr">
              <a:buNone/>
            </a:pPr>
            <a:r>
              <a:rPr lang="ru-RU" dirty="0" smtClean="0"/>
              <a:t>Здесь люди добрые кругом.</a:t>
            </a:r>
          </a:p>
          <a:p>
            <a:pPr algn="ctr">
              <a:buNone/>
            </a:pPr>
            <a:r>
              <a:rPr lang="ru-RU" dirty="0" smtClean="0"/>
              <a:t>Здесь все сбываются мечты.</a:t>
            </a:r>
          </a:p>
          <a:p>
            <a:pPr algn="ctr">
              <a:buNone/>
            </a:pPr>
            <a:r>
              <a:rPr lang="ru-RU" dirty="0" smtClean="0"/>
              <a:t>И этот край все любим мы!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254</TotalTime>
  <Words>183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Литейная</vt:lpstr>
      <vt:lpstr>Муниципальное казённое (коррекционное) образовательное учреждение для обучающихся,  воспитанников с ограниченными возможностями здоровья -  Горковская специальная (коррекционная) общеобразовательная школа – интернат. </vt:lpstr>
      <vt:lpstr>87-я  годовщина со дня образования  Ямало-Ненецкого автономного округа.  </vt:lpstr>
      <vt:lpstr>Слайд 3</vt:lpstr>
      <vt:lpstr>Работы, выполненные учащимися 4-го класса 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днём рождения, родной Ямал!</dc:title>
  <dc:creator>Надежда</dc:creator>
  <cp:lastModifiedBy>начия</cp:lastModifiedBy>
  <cp:revision>27</cp:revision>
  <dcterms:created xsi:type="dcterms:W3CDTF">2017-12-18T10:21:18Z</dcterms:created>
  <dcterms:modified xsi:type="dcterms:W3CDTF">2017-12-18T14:46:22Z</dcterms:modified>
</cp:coreProperties>
</file>