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7" r:id="rId2"/>
    <p:sldId id="268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81" autoAdjust="0"/>
    <p:restoredTop sz="94660"/>
  </p:normalViewPr>
  <p:slideViewPr>
    <p:cSldViewPr>
      <p:cViewPr varScale="1">
        <p:scale>
          <a:sx n="28" d="100"/>
          <a:sy n="28" d="100"/>
        </p:scale>
        <p:origin x="-16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427ACA-8E8A-4663-B354-DEB706ED7D21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C0EDCD-C2BD-4E28-BB6B-7E89291484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93695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C0EDCD-C2BD-4E28-BB6B-7E892914845B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98064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C0EDCD-C2BD-4E28-BB6B-7E892914845B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98064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C0EDCD-C2BD-4E28-BB6B-7E892914845B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98064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C0EDCD-C2BD-4E28-BB6B-7E892914845B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98064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C0EDCD-C2BD-4E28-BB6B-7E892914845B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98064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C0EDCD-C2BD-4E28-BB6B-7E892914845B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98064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C0EDCD-C2BD-4E28-BB6B-7E892914845B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98064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администрация\Desktop\Новая папка\IMG_20170525_08593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412" y="1340768"/>
            <a:ext cx="3979524" cy="5214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3850788" y="2417231"/>
            <a:ext cx="532859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Реализация проекта </a:t>
            </a: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«Сибирский кедр» </a:t>
            </a: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 логопедической группе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0945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администрация\Desktop\Новая папка\IMG_20170525_10561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-171400"/>
            <a:ext cx="6234064" cy="7408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2307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администрация\Desktop\Новая папка\IMG_20170525_10553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-675456"/>
            <a:ext cx="7704856" cy="1166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8477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администрация\Desktop\Новая папка\IMG_20170525_10543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754344" cy="1159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9714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администрация\Desktop\Новая папка\IMG_20170314_09225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0"/>
            <a:ext cx="8640960" cy="5469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0" y="5469360"/>
            <a:ext cx="7592720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Лепка «Сибирский кедр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Цель: закреплять умение передавать образ кедра в лепке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4671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дминистрация\Desktop\Новая папка\IMG_20170525_08452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9663"/>
            <a:ext cx="3312368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администрация\Desktop\Новая папка\IMG_20170525_08480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9663"/>
            <a:ext cx="3818348" cy="5710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179512" y="4365104"/>
            <a:ext cx="867645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Опытно-исследовательская деятельность: 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проращивание кедровых орешек и высадка их в почву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Цель: развитие критичности мышления, желания находить истинные причины явлений экспериментальным путем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0372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администрация\Desktop\Новая папка\IMG_20170525_08482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195" y="260648"/>
            <a:ext cx="4639821" cy="62564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администрация\Desktop\Новая папка\IMG_20170525_08501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330445"/>
            <a:ext cx="4166609" cy="630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5444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администрация\Desktop\Новая папка\IMG_20170525_08503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-1100"/>
            <a:ext cx="4937920" cy="7098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9706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администрация\Desktop\Новая папка\IMG_20170525_08520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80528" y="0"/>
            <a:ext cx="4644008" cy="6371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администрация\Desktop\Новая папка\IMG_20170525_08561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38115"/>
            <a:ext cx="4782375" cy="6339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0" y="5534561"/>
            <a:ext cx="8676456" cy="1323439"/>
          </a:xfrm>
          <a:prstGeom prst="rect">
            <a:avLst/>
          </a:prstGeom>
          <a:solidFill>
            <a:schemeClr val="tx2"/>
          </a:solidFill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Коллекция «Хвойные растения»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Цель: расширение представлений детей о строение хвойных деревьев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9239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администрация\Desktop\Новая папка\IMG_20170525_08592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4075" y="162588"/>
            <a:ext cx="4370187" cy="5983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администрация\Desktop\Новая папка\IMG_20170525_085628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162588"/>
            <a:ext cx="4032448" cy="5181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8102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администрация\Desktop\Новая папка\IMG_20170525_10542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0"/>
            <a:ext cx="6192688" cy="8576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0" y="5534561"/>
            <a:ext cx="8676456" cy="1323439"/>
          </a:xfrm>
          <a:prstGeom prst="rect">
            <a:avLst/>
          </a:prstGeom>
          <a:solidFill>
            <a:schemeClr val="tx2"/>
          </a:solidFill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Наблюдение на участке «Хвойные деревья»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Цель: расширение представлений детей о строение хвойных деревьев и их жизнедеятельности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8982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администрация\Desktop\Новая папка\IMG_20170525_10551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-7818"/>
            <a:ext cx="7854752" cy="1137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5850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87</Words>
  <Application>Microsoft Office PowerPoint</Application>
  <PresentationFormat>Экран (4:3)</PresentationFormat>
  <Paragraphs>19</Paragraphs>
  <Slides>12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администрация</dc:creator>
  <cp:lastModifiedBy>Elena</cp:lastModifiedBy>
  <cp:revision>5</cp:revision>
  <dcterms:created xsi:type="dcterms:W3CDTF">2017-05-25T04:46:22Z</dcterms:created>
  <dcterms:modified xsi:type="dcterms:W3CDTF">2017-12-18T07:32:18Z</dcterms:modified>
</cp:coreProperties>
</file>