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  <p:sldMasterId id="2147483681" r:id="rId2"/>
    <p:sldMasterId id="2147483693" r:id="rId3"/>
    <p:sldMasterId id="2147483705" r:id="rId4"/>
    <p:sldMasterId id="2147483717" r:id="rId5"/>
    <p:sldMasterId id="2147483729" r:id="rId6"/>
    <p:sldMasterId id="2147483741" r:id="rId7"/>
    <p:sldMasterId id="2147483753" r:id="rId8"/>
    <p:sldMasterId id="2147483765" r:id="rId9"/>
    <p:sldMasterId id="2147483777" r:id="rId10"/>
    <p:sldMasterId id="2147483789" r:id="rId11"/>
    <p:sldMasterId id="2147483801" r:id="rId12"/>
  </p:sldMasterIdLst>
  <p:sldIdLst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0C1D2-ADE6-4AFE-ABBA-E5A28C43F44D}" type="doc">
      <dgm:prSet loTypeId="urn:microsoft.com/office/officeart/2005/8/layout/radial5" loCatId="relationship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E174AAB-77FF-4E1B-AC8D-EA6952147E8A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latin typeface="Monotype Corsiva" pitchFamily="66" charset="0"/>
            </a:rPr>
            <a:t>ТРУД</a:t>
          </a:r>
          <a:endParaRPr lang="ru-RU" b="1" dirty="0">
            <a:solidFill>
              <a:srgbClr val="FFFF00"/>
            </a:solidFill>
            <a:latin typeface="Monotype Corsiva" pitchFamily="66" charset="0"/>
          </a:endParaRPr>
        </a:p>
      </dgm:t>
    </dgm:pt>
    <dgm:pt modelId="{7C5139A3-B84D-4EBD-8D38-9EC5840C80EA}" type="parTrans" cxnId="{6EAD083B-827F-4A43-8DDD-E3900BCFE905}">
      <dgm:prSet/>
      <dgm:spPr/>
      <dgm:t>
        <a:bodyPr/>
        <a:lstStyle/>
        <a:p>
          <a:endParaRPr lang="ru-RU"/>
        </a:p>
      </dgm:t>
    </dgm:pt>
    <dgm:pt modelId="{0650DFB9-59E7-4FC5-9DEA-A23A176283EF}" type="sibTrans" cxnId="{6EAD083B-827F-4A43-8DDD-E3900BCFE905}">
      <dgm:prSet/>
      <dgm:spPr/>
      <dgm:t>
        <a:bodyPr/>
        <a:lstStyle/>
        <a:p>
          <a:endParaRPr lang="ru-RU"/>
        </a:p>
      </dgm:t>
    </dgm:pt>
    <dgm:pt modelId="{25D03503-967E-4FCC-B56B-1B43F025D58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latin typeface="Monotype Corsiva" pitchFamily="66" charset="0"/>
            </a:rPr>
            <a:t>Богатство</a:t>
          </a:r>
          <a:endParaRPr lang="ru-RU" sz="2400" b="1" dirty="0">
            <a:solidFill>
              <a:srgbClr val="FF0000"/>
            </a:solidFill>
            <a:latin typeface="Monotype Corsiva" pitchFamily="66" charset="0"/>
          </a:endParaRPr>
        </a:p>
      </dgm:t>
    </dgm:pt>
    <dgm:pt modelId="{BB8165E5-26EC-4895-BB32-8A37D2FBB598}" type="parTrans" cxnId="{19D05EDD-8685-4FC2-958E-F738B4E4CC20}">
      <dgm:prSet/>
      <dgm:spPr/>
      <dgm:t>
        <a:bodyPr/>
        <a:lstStyle/>
        <a:p>
          <a:endParaRPr lang="ru-RU"/>
        </a:p>
      </dgm:t>
    </dgm:pt>
    <dgm:pt modelId="{969990C7-C2D5-4C83-9C7D-AF787328379A}" type="sibTrans" cxnId="{19D05EDD-8685-4FC2-958E-F738B4E4CC20}">
      <dgm:prSet/>
      <dgm:spPr/>
      <dgm:t>
        <a:bodyPr/>
        <a:lstStyle/>
        <a:p>
          <a:endParaRPr lang="ru-RU"/>
        </a:p>
      </dgm:t>
    </dgm:pt>
    <dgm:pt modelId="{3C8BC8A9-E531-4BC3-B401-0987EE2DBAD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00FF"/>
              </a:solidFill>
              <a:latin typeface="Monotype Corsiva" pitchFamily="66" charset="0"/>
            </a:rPr>
            <a:t>Жилище</a:t>
          </a:r>
          <a:endParaRPr lang="ru-RU" sz="2400" b="1" dirty="0">
            <a:solidFill>
              <a:srgbClr val="0000FF"/>
            </a:solidFill>
            <a:latin typeface="Monotype Corsiva" pitchFamily="66" charset="0"/>
          </a:endParaRPr>
        </a:p>
      </dgm:t>
    </dgm:pt>
    <dgm:pt modelId="{831F3F4A-A56D-4A2E-B766-636EFC447277}" type="parTrans" cxnId="{229CCB46-340F-4F27-B33F-CE6B90707A0E}">
      <dgm:prSet/>
      <dgm:spPr/>
      <dgm:t>
        <a:bodyPr/>
        <a:lstStyle/>
        <a:p>
          <a:endParaRPr lang="ru-RU"/>
        </a:p>
      </dgm:t>
    </dgm:pt>
    <dgm:pt modelId="{2B2BF80F-706A-432B-B766-728612A84C7B}" type="sibTrans" cxnId="{229CCB46-340F-4F27-B33F-CE6B90707A0E}">
      <dgm:prSet/>
      <dgm:spPr/>
      <dgm:t>
        <a:bodyPr/>
        <a:lstStyle/>
        <a:p>
          <a:endParaRPr lang="ru-RU"/>
        </a:p>
      </dgm:t>
    </dgm:pt>
    <dgm:pt modelId="{A695DE8C-86D2-428F-9718-1C0A506363CC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Monotype Corsiva" pitchFamily="66" charset="0"/>
            </a:rPr>
            <a:t>Духовные ценности</a:t>
          </a:r>
          <a:endParaRPr lang="ru-RU" sz="2400" b="1" dirty="0">
            <a:solidFill>
              <a:srgbClr val="C00000"/>
            </a:solidFill>
            <a:latin typeface="Monotype Corsiva" pitchFamily="66" charset="0"/>
          </a:endParaRPr>
        </a:p>
      </dgm:t>
    </dgm:pt>
    <dgm:pt modelId="{689408B3-A70C-4527-BB94-D4FB608CE7D9}" type="parTrans" cxnId="{6D2E73E4-FDDA-4D5E-B3D9-E4AB8F74E64D}">
      <dgm:prSet/>
      <dgm:spPr/>
      <dgm:t>
        <a:bodyPr/>
        <a:lstStyle/>
        <a:p>
          <a:endParaRPr lang="ru-RU"/>
        </a:p>
      </dgm:t>
    </dgm:pt>
    <dgm:pt modelId="{D3AF5EEF-8164-4AE9-B3B6-3DCC2B9C0930}" type="sibTrans" cxnId="{6D2E73E4-FDDA-4D5E-B3D9-E4AB8F74E64D}">
      <dgm:prSet/>
      <dgm:spPr/>
      <dgm:t>
        <a:bodyPr/>
        <a:lstStyle/>
        <a:p>
          <a:endParaRPr lang="ru-RU"/>
        </a:p>
      </dgm:t>
    </dgm:pt>
    <dgm:pt modelId="{898F2CEC-B1D6-45D3-BC24-63C6E477F58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Monotype Corsiva" pitchFamily="66" charset="0"/>
            </a:rPr>
            <a:t>Предметы быта</a:t>
          </a:r>
          <a:endParaRPr lang="ru-RU" sz="2400" b="1" dirty="0">
            <a:solidFill>
              <a:srgbClr val="FFFF00"/>
            </a:solidFill>
            <a:latin typeface="Monotype Corsiva" pitchFamily="66" charset="0"/>
          </a:endParaRPr>
        </a:p>
      </dgm:t>
    </dgm:pt>
    <dgm:pt modelId="{95DD662F-FCB6-4608-95CD-3BA453003BE4}" type="parTrans" cxnId="{28764915-7A74-49DD-B03A-E45CA40ECAEF}">
      <dgm:prSet/>
      <dgm:spPr/>
      <dgm:t>
        <a:bodyPr/>
        <a:lstStyle/>
        <a:p>
          <a:endParaRPr lang="ru-RU"/>
        </a:p>
      </dgm:t>
    </dgm:pt>
    <dgm:pt modelId="{6C1CF273-E24F-46A3-B4EB-F9833830ABEC}" type="sibTrans" cxnId="{28764915-7A74-49DD-B03A-E45CA40ECAEF}">
      <dgm:prSet/>
      <dgm:spPr/>
      <dgm:t>
        <a:bodyPr/>
        <a:lstStyle/>
        <a:p>
          <a:endParaRPr lang="ru-RU"/>
        </a:p>
      </dgm:t>
    </dgm:pt>
    <dgm:pt modelId="{A8740E17-4EF0-45D4-ABB4-3CD652662580}">
      <dgm:prSet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latin typeface="Monotype Corsiva" pitchFamily="66" charset="0"/>
            </a:rPr>
            <a:t>Умение взаимодействовать</a:t>
          </a:r>
          <a:endParaRPr lang="ru-RU" sz="2400" b="1" dirty="0">
            <a:solidFill>
              <a:srgbClr val="FF0000"/>
            </a:solidFill>
            <a:latin typeface="Monotype Corsiva" pitchFamily="66" charset="0"/>
          </a:endParaRPr>
        </a:p>
      </dgm:t>
    </dgm:pt>
    <dgm:pt modelId="{E3883575-9611-4481-A4C6-FE62C8D78DFF}" type="parTrans" cxnId="{02CF8460-DADA-4999-AE44-1D1882443671}">
      <dgm:prSet/>
      <dgm:spPr/>
      <dgm:t>
        <a:bodyPr/>
        <a:lstStyle/>
        <a:p>
          <a:endParaRPr lang="ru-RU"/>
        </a:p>
      </dgm:t>
    </dgm:pt>
    <dgm:pt modelId="{D2D38C5F-1926-467C-B44A-FB377CA0F3F9}" type="sibTrans" cxnId="{02CF8460-DADA-4999-AE44-1D1882443671}">
      <dgm:prSet/>
      <dgm:spPr/>
      <dgm:t>
        <a:bodyPr/>
        <a:lstStyle/>
        <a:p>
          <a:endParaRPr lang="ru-RU"/>
        </a:p>
      </dgm:t>
    </dgm:pt>
    <dgm:pt modelId="{9382EA40-AB74-44DD-9D5C-A61DAD507D89}">
      <dgm:prSet custT="1"/>
      <dgm:spPr/>
      <dgm:t>
        <a:bodyPr/>
        <a:lstStyle/>
        <a:p>
          <a:r>
            <a:rPr lang="ru-RU" sz="2400" b="1" dirty="0" smtClean="0">
              <a:solidFill>
                <a:srgbClr val="7030A0"/>
              </a:solidFill>
              <a:latin typeface="Monotype Corsiva" pitchFamily="66" charset="0"/>
            </a:rPr>
            <a:t>Новые знакомства</a:t>
          </a:r>
          <a:endParaRPr lang="ru-RU" sz="2400" b="1" dirty="0">
            <a:solidFill>
              <a:srgbClr val="7030A0"/>
            </a:solidFill>
            <a:latin typeface="Monotype Corsiva" pitchFamily="66" charset="0"/>
          </a:endParaRPr>
        </a:p>
      </dgm:t>
    </dgm:pt>
    <dgm:pt modelId="{E922F16A-DB31-46FD-A95A-C599561EC3B7}" type="parTrans" cxnId="{693C0D38-20BD-4170-833C-86C35F0D033B}">
      <dgm:prSet/>
      <dgm:spPr/>
      <dgm:t>
        <a:bodyPr/>
        <a:lstStyle/>
        <a:p>
          <a:endParaRPr lang="ru-RU"/>
        </a:p>
      </dgm:t>
    </dgm:pt>
    <dgm:pt modelId="{401F9B8B-565C-4932-96D1-57B415075001}" type="sibTrans" cxnId="{693C0D38-20BD-4170-833C-86C35F0D033B}">
      <dgm:prSet/>
      <dgm:spPr/>
      <dgm:t>
        <a:bodyPr/>
        <a:lstStyle/>
        <a:p>
          <a:endParaRPr lang="ru-RU"/>
        </a:p>
      </dgm:t>
    </dgm:pt>
    <dgm:pt modelId="{469CBEAD-7FD7-4433-BD51-C4A4D101264B}">
      <dgm:prSet custT="1"/>
      <dgm:spPr/>
      <dgm:t>
        <a:bodyPr/>
        <a:lstStyle/>
        <a:p>
          <a:r>
            <a:rPr lang="ru-RU" sz="2400" b="1" dirty="0" smtClean="0">
              <a:solidFill>
                <a:srgbClr val="0070C0"/>
              </a:solidFill>
              <a:latin typeface="Monotype Corsiva" pitchFamily="66" charset="0"/>
            </a:rPr>
            <a:t>Возможность самореализации</a:t>
          </a:r>
          <a:endParaRPr lang="ru-RU" sz="2400" b="1" dirty="0">
            <a:solidFill>
              <a:srgbClr val="0070C0"/>
            </a:solidFill>
            <a:latin typeface="Monotype Corsiva" pitchFamily="66" charset="0"/>
          </a:endParaRPr>
        </a:p>
      </dgm:t>
    </dgm:pt>
    <dgm:pt modelId="{21873ABA-44A2-4EAE-B5AF-D884EE6C624B}" type="parTrans" cxnId="{C7CCAABC-326F-4060-B761-877AD7576375}">
      <dgm:prSet/>
      <dgm:spPr/>
      <dgm:t>
        <a:bodyPr/>
        <a:lstStyle/>
        <a:p>
          <a:endParaRPr lang="ru-RU"/>
        </a:p>
      </dgm:t>
    </dgm:pt>
    <dgm:pt modelId="{AEF197B5-0F73-4947-A933-7684729F8C38}" type="sibTrans" cxnId="{C7CCAABC-326F-4060-B761-877AD7576375}">
      <dgm:prSet/>
      <dgm:spPr/>
      <dgm:t>
        <a:bodyPr/>
        <a:lstStyle/>
        <a:p>
          <a:endParaRPr lang="ru-RU"/>
        </a:p>
      </dgm:t>
    </dgm:pt>
    <dgm:pt modelId="{082A8991-1972-4DE1-86DB-1B1AAE337D50}">
      <dgm:prSet custT="1"/>
      <dgm:spPr/>
      <dgm:t>
        <a:bodyPr/>
        <a:lstStyle/>
        <a:p>
          <a:r>
            <a:rPr lang="ru-RU" sz="2400" b="1" dirty="0" smtClean="0">
              <a:solidFill>
                <a:srgbClr val="0000FF"/>
              </a:solidFill>
              <a:latin typeface="Monotype Corsiva" pitchFamily="66" charset="0"/>
            </a:rPr>
            <a:t>Одежду</a:t>
          </a:r>
          <a:endParaRPr lang="ru-RU" sz="2400" b="1" dirty="0">
            <a:solidFill>
              <a:srgbClr val="0000FF"/>
            </a:solidFill>
            <a:latin typeface="Monotype Corsiva" pitchFamily="66" charset="0"/>
          </a:endParaRPr>
        </a:p>
      </dgm:t>
    </dgm:pt>
    <dgm:pt modelId="{E53574BD-A601-4075-A6D1-43C2D5B7270F}" type="parTrans" cxnId="{573509B7-1643-43F6-A963-AB6FA4C80F87}">
      <dgm:prSet/>
      <dgm:spPr/>
      <dgm:t>
        <a:bodyPr/>
        <a:lstStyle/>
        <a:p>
          <a:endParaRPr lang="ru-RU"/>
        </a:p>
      </dgm:t>
    </dgm:pt>
    <dgm:pt modelId="{869B2513-9A38-4FBD-97C1-6D25192CF1D3}" type="sibTrans" cxnId="{573509B7-1643-43F6-A963-AB6FA4C80F87}">
      <dgm:prSet/>
      <dgm:spPr/>
      <dgm:t>
        <a:bodyPr/>
        <a:lstStyle/>
        <a:p>
          <a:endParaRPr lang="ru-RU"/>
        </a:p>
      </dgm:t>
    </dgm:pt>
    <dgm:pt modelId="{420A0AFE-3302-4FC0-BE3E-7990B5EE8B1D}">
      <dgm:prSet custT="1"/>
      <dgm:spPr/>
      <dgm:t>
        <a:bodyPr/>
        <a:lstStyle/>
        <a:p>
          <a:r>
            <a:rPr lang="ru-RU" sz="2400" b="1" dirty="0" smtClean="0">
              <a:solidFill>
                <a:srgbClr val="FFFF00"/>
              </a:solidFill>
              <a:latin typeface="Monotype Corsiva" pitchFamily="66" charset="0"/>
            </a:rPr>
            <a:t>Пищу</a:t>
          </a:r>
          <a:endParaRPr lang="ru-RU" sz="2400" b="1" dirty="0">
            <a:solidFill>
              <a:srgbClr val="FFFF00"/>
            </a:solidFill>
            <a:latin typeface="Monotype Corsiva" pitchFamily="66" charset="0"/>
          </a:endParaRPr>
        </a:p>
      </dgm:t>
    </dgm:pt>
    <dgm:pt modelId="{A034EC05-44D9-4EC3-9C76-63861669471D}" type="parTrans" cxnId="{0EF5A06F-9314-463D-A1D6-A84EF7FDCD17}">
      <dgm:prSet/>
      <dgm:spPr/>
      <dgm:t>
        <a:bodyPr/>
        <a:lstStyle/>
        <a:p>
          <a:endParaRPr lang="ru-RU"/>
        </a:p>
      </dgm:t>
    </dgm:pt>
    <dgm:pt modelId="{B7D0A217-4E66-40A3-B62D-30BC0E06CA81}" type="sibTrans" cxnId="{0EF5A06F-9314-463D-A1D6-A84EF7FDCD17}">
      <dgm:prSet/>
      <dgm:spPr/>
      <dgm:t>
        <a:bodyPr/>
        <a:lstStyle/>
        <a:p>
          <a:endParaRPr lang="ru-RU"/>
        </a:p>
      </dgm:t>
    </dgm:pt>
    <dgm:pt modelId="{1BC41F1F-27EA-46AF-AC85-88B08F90F3F5}" type="pres">
      <dgm:prSet presAssocID="{5800C1D2-ADE6-4AFE-ABBA-E5A28C43F44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2FF775-8BCF-4212-95EA-88409664128E}" type="pres">
      <dgm:prSet presAssocID="{7E174AAB-77FF-4E1B-AC8D-EA6952147E8A}" presName="centerShape" presStyleLbl="node0" presStyleIdx="0" presStyleCnt="1" custScaleX="156841" custScaleY="162145"/>
      <dgm:spPr/>
      <dgm:t>
        <a:bodyPr/>
        <a:lstStyle/>
        <a:p>
          <a:endParaRPr lang="ru-RU"/>
        </a:p>
      </dgm:t>
    </dgm:pt>
    <dgm:pt modelId="{2B8EB6AE-2180-4154-ABA8-8E2DC0F5E24F}" type="pres">
      <dgm:prSet presAssocID="{BB8165E5-26EC-4895-BB32-8A37D2FBB598}" presName="parTrans" presStyleLbl="sibTrans2D1" presStyleIdx="0" presStyleCnt="9"/>
      <dgm:spPr/>
      <dgm:t>
        <a:bodyPr/>
        <a:lstStyle/>
        <a:p>
          <a:endParaRPr lang="ru-RU"/>
        </a:p>
      </dgm:t>
    </dgm:pt>
    <dgm:pt modelId="{8744C90E-5288-41D3-B298-54AD7B11BC3D}" type="pres">
      <dgm:prSet presAssocID="{BB8165E5-26EC-4895-BB32-8A37D2FBB598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E2B63154-07FC-4401-9094-EC3B4EA2168E}" type="pres">
      <dgm:prSet presAssocID="{25D03503-967E-4FCC-B56B-1B43F025D583}" presName="node" presStyleLbl="node1" presStyleIdx="0" presStyleCnt="9" custScaleX="193110" custRadScaleRad="133739" custRadScaleInc="-2123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07FFC9-6088-4DDE-A33D-83D9C33A101E}" type="pres">
      <dgm:prSet presAssocID="{831F3F4A-A56D-4A2E-B766-636EFC447277}" presName="parTrans" presStyleLbl="sibTrans2D1" presStyleIdx="1" presStyleCnt="9"/>
      <dgm:spPr/>
      <dgm:t>
        <a:bodyPr/>
        <a:lstStyle/>
        <a:p>
          <a:endParaRPr lang="ru-RU"/>
        </a:p>
      </dgm:t>
    </dgm:pt>
    <dgm:pt modelId="{6D624221-807B-4ED9-9F80-AC7BDE8AE91E}" type="pres">
      <dgm:prSet presAssocID="{831F3F4A-A56D-4A2E-B766-636EFC447277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74CB9BC3-2C4A-49DE-BA68-5F8C531E07C7}" type="pres">
      <dgm:prSet presAssocID="{3C8BC8A9-E531-4BC3-B401-0987EE2DBAD1}" presName="node" presStyleLbl="node1" presStyleIdx="1" presStyleCnt="9" custScaleX="173902" custRadScaleRad="108202" custRadScaleInc="-578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D0FAB-51C4-41CB-8118-96A2F3A487F1}" type="pres">
      <dgm:prSet presAssocID="{689408B3-A70C-4527-BB94-D4FB608CE7D9}" presName="parTrans" presStyleLbl="sibTrans2D1" presStyleIdx="2" presStyleCnt="9"/>
      <dgm:spPr/>
      <dgm:t>
        <a:bodyPr/>
        <a:lstStyle/>
        <a:p>
          <a:endParaRPr lang="ru-RU"/>
        </a:p>
      </dgm:t>
    </dgm:pt>
    <dgm:pt modelId="{B1455CC1-D109-43AD-A66D-E826C90A589C}" type="pres">
      <dgm:prSet presAssocID="{689408B3-A70C-4527-BB94-D4FB608CE7D9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17898F48-6926-44E7-B31F-9565CEFA2C27}" type="pres">
      <dgm:prSet presAssocID="{A695DE8C-86D2-428F-9718-1C0A506363CC}" presName="node" presStyleLbl="node1" presStyleIdx="2" presStyleCnt="9" custScaleX="194249" custRadScaleRad="171822" custRadScaleInc="-16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593031-3F61-4AB7-9929-31BADE82EC3D}" type="pres">
      <dgm:prSet presAssocID="{95DD662F-FCB6-4608-95CD-3BA453003BE4}" presName="parTrans" presStyleLbl="sibTrans2D1" presStyleIdx="3" presStyleCnt="9"/>
      <dgm:spPr/>
      <dgm:t>
        <a:bodyPr/>
        <a:lstStyle/>
        <a:p>
          <a:endParaRPr lang="ru-RU"/>
        </a:p>
      </dgm:t>
    </dgm:pt>
    <dgm:pt modelId="{1FA12DFB-6765-4A54-96A1-10FEC0855215}" type="pres">
      <dgm:prSet presAssocID="{95DD662F-FCB6-4608-95CD-3BA453003BE4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9A241F19-4908-48DC-A272-22431CDAC1B5}" type="pres">
      <dgm:prSet presAssocID="{898F2CEC-B1D6-45D3-BC24-63C6E477F581}" presName="node" presStyleLbl="node1" presStyleIdx="3" presStyleCnt="9" custScaleX="188929" custRadScaleRad="170015" custRadScaleInc="-86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C8A364-5238-47D7-A8B3-D3520673FD78}" type="pres">
      <dgm:prSet presAssocID="{E3883575-9611-4481-A4C6-FE62C8D78DFF}" presName="parTrans" presStyleLbl="sibTrans2D1" presStyleIdx="4" presStyleCnt="9"/>
      <dgm:spPr/>
      <dgm:t>
        <a:bodyPr/>
        <a:lstStyle/>
        <a:p>
          <a:endParaRPr lang="ru-RU"/>
        </a:p>
      </dgm:t>
    </dgm:pt>
    <dgm:pt modelId="{66D80082-1053-4831-8660-CC0C64A7548E}" type="pres">
      <dgm:prSet presAssocID="{E3883575-9611-4481-A4C6-FE62C8D78DFF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5BFED85E-2DF2-4BC4-AD14-71FEF6B191E0}" type="pres">
      <dgm:prSet presAssocID="{A8740E17-4EF0-45D4-ABB4-3CD652662580}" presName="node" presStyleLbl="node1" presStyleIdx="4" presStyleCnt="9" custScaleX="312296" custScaleY="65160" custRadScaleRad="155893" custRadScaleInc="-1641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E61C39-AB9B-4E7D-A286-6472B79942F3}" type="pres">
      <dgm:prSet presAssocID="{E922F16A-DB31-46FD-A95A-C599561EC3B7}" presName="parTrans" presStyleLbl="sibTrans2D1" presStyleIdx="5" presStyleCnt="9"/>
      <dgm:spPr/>
      <dgm:t>
        <a:bodyPr/>
        <a:lstStyle/>
        <a:p>
          <a:endParaRPr lang="ru-RU"/>
        </a:p>
      </dgm:t>
    </dgm:pt>
    <dgm:pt modelId="{54977420-77CC-4D30-BEBF-F7443B732C49}" type="pres">
      <dgm:prSet presAssocID="{E922F16A-DB31-46FD-A95A-C599561EC3B7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732B8CF0-2E0D-4E3D-819F-E8ECBC3122B4}" type="pres">
      <dgm:prSet presAssocID="{9382EA40-AB74-44DD-9D5C-A61DAD507D89}" presName="node" presStyleLbl="node1" presStyleIdx="5" presStyleCnt="9" custScaleX="210447" custScaleY="85262" custRadScaleRad="95870" custRadScaleInc="-46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2F8269-6E94-494B-AAFE-87BB25E60497}" type="pres">
      <dgm:prSet presAssocID="{21873ABA-44A2-4EAE-B5AF-D884EE6C624B}" presName="parTrans" presStyleLbl="sibTrans2D1" presStyleIdx="6" presStyleCnt="9"/>
      <dgm:spPr/>
      <dgm:t>
        <a:bodyPr/>
        <a:lstStyle/>
        <a:p>
          <a:endParaRPr lang="ru-RU"/>
        </a:p>
      </dgm:t>
    </dgm:pt>
    <dgm:pt modelId="{EF2DF51D-D980-4036-9A5F-7A7B5516C355}" type="pres">
      <dgm:prSet presAssocID="{21873ABA-44A2-4EAE-B5AF-D884EE6C624B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889D91ED-13F5-4369-B94D-E7AA9F5C2662}" type="pres">
      <dgm:prSet presAssocID="{469CBEAD-7FD7-4433-BD51-C4A4D101264B}" presName="node" presStyleLbl="node1" presStyleIdx="6" presStyleCnt="9" custScaleX="261836" custScaleY="117680" custRadScaleRad="155663" custRadScaleInc="298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A472C0-1542-4C60-AA3E-2D83F08B4C23}" type="pres">
      <dgm:prSet presAssocID="{E53574BD-A601-4075-A6D1-43C2D5B7270F}" presName="parTrans" presStyleLbl="sibTrans2D1" presStyleIdx="7" presStyleCnt="9"/>
      <dgm:spPr/>
      <dgm:t>
        <a:bodyPr/>
        <a:lstStyle/>
        <a:p>
          <a:endParaRPr lang="ru-RU"/>
        </a:p>
      </dgm:t>
    </dgm:pt>
    <dgm:pt modelId="{D293D661-69AB-4268-A2B1-28F3C8A0693A}" type="pres">
      <dgm:prSet presAssocID="{E53574BD-A601-4075-A6D1-43C2D5B7270F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6ACC6565-4DCE-4F4E-959E-3D40EEDB185F}" type="pres">
      <dgm:prSet presAssocID="{082A8991-1972-4DE1-86DB-1B1AAE337D50}" presName="node" presStyleLbl="node1" presStyleIdx="7" presStyleCnt="9" custScaleX="126598" custScaleY="86199" custRadScaleRad="160255" custRadScaleInc="-48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A5B100-EE84-4749-B4CD-71E7D200A2B5}" type="pres">
      <dgm:prSet presAssocID="{A034EC05-44D9-4EC3-9C76-63861669471D}" presName="parTrans" presStyleLbl="sibTrans2D1" presStyleIdx="8" presStyleCnt="9"/>
      <dgm:spPr/>
      <dgm:t>
        <a:bodyPr/>
        <a:lstStyle/>
        <a:p>
          <a:endParaRPr lang="ru-RU"/>
        </a:p>
      </dgm:t>
    </dgm:pt>
    <dgm:pt modelId="{EBB0EA7D-E1BF-4A11-92D5-46923BC2672A}" type="pres">
      <dgm:prSet presAssocID="{A034EC05-44D9-4EC3-9C76-63861669471D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C99F0D94-EEDE-4B0B-AB8F-9CD43392D65C}" type="pres">
      <dgm:prSet presAssocID="{420A0AFE-3302-4FC0-BE3E-7990B5EE8B1D}" presName="node" presStyleLbl="node1" presStyleIdx="8" presStyleCnt="9" custScaleX="179296" custScaleY="73400" custRadScaleRad="166812" custRadScaleInc="-150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AD083B-827F-4A43-8DDD-E3900BCFE905}" srcId="{5800C1D2-ADE6-4AFE-ABBA-E5A28C43F44D}" destId="{7E174AAB-77FF-4E1B-AC8D-EA6952147E8A}" srcOrd="0" destOrd="0" parTransId="{7C5139A3-B84D-4EBD-8D38-9EC5840C80EA}" sibTransId="{0650DFB9-59E7-4FC5-9DEA-A23A176283EF}"/>
    <dgm:cxn modelId="{304B6A83-605E-41CB-BB87-08F9C67079FC}" type="presOf" srcId="{420A0AFE-3302-4FC0-BE3E-7990B5EE8B1D}" destId="{C99F0D94-EEDE-4B0B-AB8F-9CD43392D65C}" srcOrd="0" destOrd="0" presId="urn:microsoft.com/office/officeart/2005/8/layout/radial5"/>
    <dgm:cxn modelId="{DB4ADFA0-CE08-48AD-8C51-587D073736E8}" type="presOf" srcId="{5800C1D2-ADE6-4AFE-ABBA-E5A28C43F44D}" destId="{1BC41F1F-27EA-46AF-AC85-88B08F90F3F5}" srcOrd="0" destOrd="0" presId="urn:microsoft.com/office/officeart/2005/8/layout/radial5"/>
    <dgm:cxn modelId="{83163047-6D6E-497C-8F88-70ACE2078851}" type="presOf" srcId="{A8740E17-4EF0-45D4-ABB4-3CD652662580}" destId="{5BFED85E-2DF2-4BC4-AD14-71FEF6B191E0}" srcOrd="0" destOrd="0" presId="urn:microsoft.com/office/officeart/2005/8/layout/radial5"/>
    <dgm:cxn modelId="{649F809B-575A-4B2A-9074-EA3B2F959389}" type="presOf" srcId="{A034EC05-44D9-4EC3-9C76-63861669471D}" destId="{EBB0EA7D-E1BF-4A11-92D5-46923BC2672A}" srcOrd="1" destOrd="0" presId="urn:microsoft.com/office/officeart/2005/8/layout/radial5"/>
    <dgm:cxn modelId="{139E4F9F-0AA9-4321-9DF5-EF49F96073CA}" type="presOf" srcId="{21873ABA-44A2-4EAE-B5AF-D884EE6C624B}" destId="{EF2DF51D-D980-4036-9A5F-7A7B5516C355}" srcOrd="1" destOrd="0" presId="urn:microsoft.com/office/officeart/2005/8/layout/radial5"/>
    <dgm:cxn modelId="{229CCB46-340F-4F27-B33F-CE6B90707A0E}" srcId="{7E174AAB-77FF-4E1B-AC8D-EA6952147E8A}" destId="{3C8BC8A9-E531-4BC3-B401-0987EE2DBAD1}" srcOrd="1" destOrd="0" parTransId="{831F3F4A-A56D-4A2E-B766-636EFC447277}" sibTransId="{2B2BF80F-706A-432B-B766-728612A84C7B}"/>
    <dgm:cxn modelId="{02CF8460-DADA-4999-AE44-1D1882443671}" srcId="{7E174AAB-77FF-4E1B-AC8D-EA6952147E8A}" destId="{A8740E17-4EF0-45D4-ABB4-3CD652662580}" srcOrd="4" destOrd="0" parTransId="{E3883575-9611-4481-A4C6-FE62C8D78DFF}" sibTransId="{D2D38C5F-1926-467C-B44A-FB377CA0F3F9}"/>
    <dgm:cxn modelId="{3E1C9392-D4BD-472A-8741-031297D1E1AE}" type="presOf" srcId="{A695DE8C-86D2-428F-9718-1C0A506363CC}" destId="{17898F48-6926-44E7-B31F-9565CEFA2C27}" srcOrd="0" destOrd="0" presId="urn:microsoft.com/office/officeart/2005/8/layout/radial5"/>
    <dgm:cxn modelId="{C0710025-E3A3-4D76-96C8-7F3427B25A68}" type="presOf" srcId="{21873ABA-44A2-4EAE-B5AF-D884EE6C624B}" destId="{6C2F8269-6E94-494B-AAFE-87BB25E60497}" srcOrd="0" destOrd="0" presId="urn:microsoft.com/office/officeart/2005/8/layout/radial5"/>
    <dgm:cxn modelId="{4D18F0B4-7061-4438-BBCB-4EC8BB709461}" type="presOf" srcId="{831F3F4A-A56D-4A2E-B766-636EFC447277}" destId="{6D624221-807B-4ED9-9F80-AC7BDE8AE91E}" srcOrd="1" destOrd="0" presId="urn:microsoft.com/office/officeart/2005/8/layout/radial5"/>
    <dgm:cxn modelId="{A5C34462-13FD-4D07-BD49-C5C6B2E396DE}" type="presOf" srcId="{BB8165E5-26EC-4895-BB32-8A37D2FBB598}" destId="{8744C90E-5288-41D3-B298-54AD7B11BC3D}" srcOrd="1" destOrd="0" presId="urn:microsoft.com/office/officeart/2005/8/layout/radial5"/>
    <dgm:cxn modelId="{B579F4F6-8F5E-451D-86C0-41E33B9D059A}" type="presOf" srcId="{831F3F4A-A56D-4A2E-B766-636EFC447277}" destId="{A807FFC9-6088-4DDE-A33D-83D9C33A101E}" srcOrd="0" destOrd="0" presId="urn:microsoft.com/office/officeart/2005/8/layout/radial5"/>
    <dgm:cxn modelId="{1B25ABE1-9094-4BDB-886E-474294DD0B8D}" type="presOf" srcId="{E53574BD-A601-4075-A6D1-43C2D5B7270F}" destId="{89A472C0-1542-4C60-AA3E-2D83F08B4C23}" srcOrd="0" destOrd="0" presId="urn:microsoft.com/office/officeart/2005/8/layout/radial5"/>
    <dgm:cxn modelId="{B4ACB183-1038-4258-825E-B647A5BA863B}" type="presOf" srcId="{7E174AAB-77FF-4E1B-AC8D-EA6952147E8A}" destId="{E12FF775-8BCF-4212-95EA-88409664128E}" srcOrd="0" destOrd="0" presId="urn:microsoft.com/office/officeart/2005/8/layout/radial5"/>
    <dgm:cxn modelId="{44C965D8-633B-41D8-B31D-6195E774BFF3}" type="presOf" srcId="{E3883575-9611-4481-A4C6-FE62C8D78DFF}" destId="{64C8A364-5238-47D7-A8B3-D3520673FD78}" srcOrd="0" destOrd="0" presId="urn:microsoft.com/office/officeart/2005/8/layout/radial5"/>
    <dgm:cxn modelId="{19D05EDD-8685-4FC2-958E-F738B4E4CC20}" srcId="{7E174AAB-77FF-4E1B-AC8D-EA6952147E8A}" destId="{25D03503-967E-4FCC-B56B-1B43F025D583}" srcOrd="0" destOrd="0" parTransId="{BB8165E5-26EC-4895-BB32-8A37D2FBB598}" sibTransId="{969990C7-C2D5-4C83-9C7D-AF787328379A}"/>
    <dgm:cxn modelId="{0DE31AA0-52DA-4779-9FED-AA913A6E04D0}" type="presOf" srcId="{9382EA40-AB74-44DD-9D5C-A61DAD507D89}" destId="{732B8CF0-2E0D-4E3D-819F-E8ECBC3122B4}" srcOrd="0" destOrd="0" presId="urn:microsoft.com/office/officeart/2005/8/layout/radial5"/>
    <dgm:cxn modelId="{9CAE9010-875A-489F-9D72-E855F736E5B5}" type="presOf" srcId="{BB8165E5-26EC-4895-BB32-8A37D2FBB598}" destId="{2B8EB6AE-2180-4154-ABA8-8E2DC0F5E24F}" srcOrd="0" destOrd="0" presId="urn:microsoft.com/office/officeart/2005/8/layout/radial5"/>
    <dgm:cxn modelId="{2F273BD2-83DC-4C96-8FF2-D52C8753CD4D}" type="presOf" srcId="{E922F16A-DB31-46FD-A95A-C599561EC3B7}" destId="{54977420-77CC-4D30-BEBF-F7443B732C49}" srcOrd="1" destOrd="0" presId="urn:microsoft.com/office/officeart/2005/8/layout/radial5"/>
    <dgm:cxn modelId="{6D2E73E4-FDDA-4D5E-B3D9-E4AB8F74E64D}" srcId="{7E174AAB-77FF-4E1B-AC8D-EA6952147E8A}" destId="{A695DE8C-86D2-428F-9718-1C0A506363CC}" srcOrd="2" destOrd="0" parTransId="{689408B3-A70C-4527-BB94-D4FB608CE7D9}" sibTransId="{D3AF5EEF-8164-4AE9-B3B6-3DCC2B9C0930}"/>
    <dgm:cxn modelId="{C7CCAABC-326F-4060-B761-877AD7576375}" srcId="{7E174AAB-77FF-4E1B-AC8D-EA6952147E8A}" destId="{469CBEAD-7FD7-4433-BD51-C4A4D101264B}" srcOrd="6" destOrd="0" parTransId="{21873ABA-44A2-4EAE-B5AF-D884EE6C624B}" sibTransId="{AEF197B5-0F73-4947-A933-7684729F8C38}"/>
    <dgm:cxn modelId="{14532B76-807A-405A-BB7E-A5C8603A9C09}" type="presOf" srcId="{689408B3-A70C-4527-BB94-D4FB608CE7D9}" destId="{0C8D0FAB-51C4-41CB-8118-96A2F3A487F1}" srcOrd="0" destOrd="0" presId="urn:microsoft.com/office/officeart/2005/8/layout/radial5"/>
    <dgm:cxn modelId="{89D743A2-07F5-434A-A809-56DB0BA24BC8}" type="presOf" srcId="{082A8991-1972-4DE1-86DB-1B1AAE337D50}" destId="{6ACC6565-4DCE-4F4E-959E-3D40EEDB185F}" srcOrd="0" destOrd="0" presId="urn:microsoft.com/office/officeart/2005/8/layout/radial5"/>
    <dgm:cxn modelId="{35A8B93F-AE8E-473C-A910-7241FAE97C81}" type="presOf" srcId="{95DD662F-FCB6-4608-95CD-3BA453003BE4}" destId="{1FA12DFB-6765-4A54-96A1-10FEC0855215}" srcOrd="1" destOrd="0" presId="urn:microsoft.com/office/officeart/2005/8/layout/radial5"/>
    <dgm:cxn modelId="{28764915-7A74-49DD-B03A-E45CA40ECAEF}" srcId="{7E174AAB-77FF-4E1B-AC8D-EA6952147E8A}" destId="{898F2CEC-B1D6-45D3-BC24-63C6E477F581}" srcOrd="3" destOrd="0" parTransId="{95DD662F-FCB6-4608-95CD-3BA453003BE4}" sibTransId="{6C1CF273-E24F-46A3-B4EB-F9833830ABEC}"/>
    <dgm:cxn modelId="{0EF5A06F-9314-463D-A1D6-A84EF7FDCD17}" srcId="{7E174AAB-77FF-4E1B-AC8D-EA6952147E8A}" destId="{420A0AFE-3302-4FC0-BE3E-7990B5EE8B1D}" srcOrd="8" destOrd="0" parTransId="{A034EC05-44D9-4EC3-9C76-63861669471D}" sibTransId="{B7D0A217-4E66-40A3-B62D-30BC0E06CA81}"/>
    <dgm:cxn modelId="{B95410A4-D822-4D96-93DB-C249F6BF14C5}" type="presOf" srcId="{E922F16A-DB31-46FD-A95A-C599561EC3B7}" destId="{83E61C39-AB9B-4E7D-A286-6472B79942F3}" srcOrd="0" destOrd="0" presId="urn:microsoft.com/office/officeart/2005/8/layout/radial5"/>
    <dgm:cxn modelId="{8665AA56-4BB9-47C9-8A7C-2AD585F7ECE3}" type="presOf" srcId="{E53574BD-A601-4075-A6D1-43C2D5B7270F}" destId="{D293D661-69AB-4268-A2B1-28F3C8A0693A}" srcOrd="1" destOrd="0" presId="urn:microsoft.com/office/officeart/2005/8/layout/radial5"/>
    <dgm:cxn modelId="{1049A3B6-1B2E-4623-9028-CE6FC2CA7BC8}" type="presOf" srcId="{469CBEAD-7FD7-4433-BD51-C4A4D101264B}" destId="{889D91ED-13F5-4369-B94D-E7AA9F5C2662}" srcOrd="0" destOrd="0" presId="urn:microsoft.com/office/officeart/2005/8/layout/radial5"/>
    <dgm:cxn modelId="{573509B7-1643-43F6-A963-AB6FA4C80F87}" srcId="{7E174AAB-77FF-4E1B-AC8D-EA6952147E8A}" destId="{082A8991-1972-4DE1-86DB-1B1AAE337D50}" srcOrd="7" destOrd="0" parTransId="{E53574BD-A601-4075-A6D1-43C2D5B7270F}" sibTransId="{869B2513-9A38-4FBD-97C1-6D25192CF1D3}"/>
    <dgm:cxn modelId="{A69C7557-2AD0-45B0-9E66-DF364B2E6AFF}" type="presOf" srcId="{E3883575-9611-4481-A4C6-FE62C8D78DFF}" destId="{66D80082-1053-4831-8660-CC0C64A7548E}" srcOrd="1" destOrd="0" presId="urn:microsoft.com/office/officeart/2005/8/layout/radial5"/>
    <dgm:cxn modelId="{63D713ED-68A4-45A5-81A9-177268670242}" type="presOf" srcId="{898F2CEC-B1D6-45D3-BC24-63C6E477F581}" destId="{9A241F19-4908-48DC-A272-22431CDAC1B5}" srcOrd="0" destOrd="0" presId="urn:microsoft.com/office/officeart/2005/8/layout/radial5"/>
    <dgm:cxn modelId="{EF41E78E-FA9A-4889-9C02-EC6F89F8418C}" type="presOf" srcId="{25D03503-967E-4FCC-B56B-1B43F025D583}" destId="{E2B63154-07FC-4401-9094-EC3B4EA2168E}" srcOrd="0" destOrd="0" presId="urn:microsoft.com/office/officeart/2005/8/layout/radial5"/>
    <dgm:cxn modelId="{8D70CE41-4814-4B0F-B2A3-3A9522FE5FD6}" type="presOf" srcId="{3C8BC8A9-E531-4BC3-B401-0987EE2DBAD1}" destId="{74CB9BC3-2C4A-49DE-BA68-5F8C531E07C7}" srcOrd="0" destOrd="0" presId="urn:microsoft.com/office/officeart/2005/8/layout/radial5"/>
    <dgm:cxn modelId="{6F245A9A-2478-48E9-BAC4-183B6D61F17B}" type="presOf" srcId="{A034EC05-44D9-4EC3-9C76-63861669471D}" destId="{11A5B100-EE84-4749-B4CD-71E7D200A2B5}" srcOrd="0" destOrd="0" presId="urn:microsoft.com/office/officeart/2005/8/layout/radial5"/>
    <dgm:cxn modelId="{EED95D78-4EBF-4F20-AC2F-5D5797D3847A}" type="presOf" srcId="{689408B3-A70C-4527-BB94-D4FB608CE7D9}" destId="{B1455CC1-D109-43AD-A66D-E826C90A589C}" srcOrd="1" destOrd="0" presId="urn:microsoft.com/office/officeart/2005/8/layout/radial5"/>
    <dgm:cxn modelId="{693C0D38-20BD-4170-833C-86C35F0D033B}" srcId="{7E174AAB-77FF-4E1B-AC8D-EA6952147E8A}" destId="{9382EA40-AB74-44DD-9D5C-A61DAD507D89}" srcOrd="5" destOrd="0" parTransId="{E922F16A-DB31-46FD-A95A-C599561EC3B7}" sibTransId="{401F9B8B-565C-4932-96D1-57B415075001}"/>
    <dgm:cxn modelId="{AF05AB9C-F0A3-4B60-8CFE-5062A5767009}" type="presOf" srcId="{95DD662F-FCB6-4608-95CD-3BA453003BE4}" destId="{5F593031-3F61-4AB7-9929-31BADE82EC3D}" srcOrd="0" destOrd="0" presId="urn:microsoft.com/office/officeart/2005/8/layout/radial5"/>
    <dgm:cxn modelId="{03828D57-0ABB-4BE3-924B-FA48C450B00E}" type="presParOf" srcId="{1BC41F1F-27EA-46AF-AC85-88B08F90F3F5}" destId="{E12FF775-8BCF-4212-95EA-88409664128E}" srcOrd="0" destOrd="0" presId="urn:microsoft.com/office/officeart/2005/8/layout/radial5"/>
    <dgm:cxn modelId="{53D5720C-AFF5-41DE-A7B9-58AAEED549B8}" type="presParOf" srcId="{1BC41F1F-27EA-46AF-AC85-88B08F90F3F5}" destId="{2B8EB6AE-2180-4154-ABA8-8E2DC0F5E24F}" srcOrd="1" destOrd="0" presId="urn:microsoft.com/office/officeart/2005/8/layout/radial5"/>
    <dgm:cxn modelId="{9DE19918-F419-4BB5-83C2-EFFA1C091AB1}" type="presParOf" srcId="{2B8EB6AE-2180-4154-ABA8-8E2DC0F5E24F}" destId="{8744C90E-5288-41D3-B298-54AD7B11BC3D}" srcOrd="0" destOrd="0" presId="urn:microsoft.com/office/officeart/2005/8/layout/radial5"/>
    <dgm:cxn modelId="{3FD6E7CF-022D-4FF3-8E98-EA17AEEF4647}" type="presParOf" srcId="{1BC41F1F-27EA-46AF-AC85-88B08F90F3F5}" destId="{E2B63154-07FC-4401-9094-EC3B4EA2168E}" srcOrd="2" destOrd="0" presId="urn:microsoft.com/office/officeart/2005/8/layout/radial5"/>
    <dgm:cxn modelId="{FB4323C7-9761-4F14-AA7A-8BB9DEDB0A9C}" type="presParOf" srcId="{1BC41F1F-27EA-46AF-AC85-88B08F90F3F5}" destId="{A807FFC9-6088-4DDE-A33D-83D9C33A101E}" srcOrd="3" destOrd="0" presId="urn:microsoft.com/office/officeart/2005/8/layout/radial5"/>
    <dgm:cxn modelId="{4F12E2C4-88CE-4F43-BD58-C745ECF35E9F}" type="presParOf" srcId="{A807FFC9-6088-4DDE-A33D-83D9C33A101E}" destId="{6D624221-807B-4ED9-9F80-AC7BDE8AE91E}" srcOrd="0" destOrd="0" presId="urn:microsoft.com/office/officeart/2005/8/layout/radial5"/>
    <dgm:cxn modelId="{0FD0A623-8058-417E-A691-A2B4336435C5}" type="presParOf" srcId="{1BC41F1F-27EA-46AF-AC85-88B08F90F3F5}" destId="{74CB9BC3-2C4A-49DE-BA68-5F8C531E07C7}" srcOrd="4" destOrd="0" presId="urn:microsoft.com/office/officeart/2005/8/layout/radial5"/>
    <dgm:cxn modelId="{7A0F5A57-7A19-47B8-9D59-35E040883F7E}" type="presParOf" srcId="{1BC41F1F-27EA-46AF-AC85-88B08F90F3F5}" destId="{0C8D0FAB-51C4-41CB-8118-96A2F3A487F1}" srcOrd="5" destOrd="0" presId="urn:microsoft.com/office/officeart/2005/8/layout/radial5"/>
    <dgm:cxn modelId="{66490AA0-EF19-4718-93FB-7475D3A49F1C}" type="presParOf" srcId="{0C8D0FAB-51C4-41CB-8118-96A2F3A487F1}" destId="{B1455CC1-D109-43AD-A66D-E826C90A589C}" srcOrd="0" destOrd="0" presId="urn:microsoft.com/office/officeart/2005/8/layout/radial5"/>
    <dgm:cxn modelId="{1D6C9082-8FEA-4D8C-A51C-00FBF361DD16}" type="presParOf" srcId="{1BC41F1F-27EA-46AF-AC85-88B08F90F3F5}" destId="{17898F48-6926-44E7-B31F-9565CEFA2C27}" srcOrd="6" destOrd="0" presId="urn:microsoft.com/office/officeart/2005/8/layout/radial5"/>
    <dgm:cxn modelId="{443765A5-6AD3-4E37-B0AB-A76F34F6D79C}" type="presParOf" srcId="{1BC41F1F-27EA-46AF-AC85-88B08F90F3F5}" destId="{5F593031-3F61-4AB7-9929-31BADE82EC3D}" srcOrd="7" destOrd="0" presId="urn:microsoft.com/office/officeart/2005/8/layout/radial5"/>
    <dgm:cxn modelId="{7030A1D8-0575-42C9-B095-48DC14DED1C5}" type="presParOf" srcId="{5F593031-3F61-4AB7-9929-31BADE82EC3D}" destId="{1FA12DFB-6765-4A54-96A1-10FEC0855215}" srcOrd="0" destOrd="0" presId="urn:microsoft.com/office/officeart/2005/8/layout/radial5"/>
    <dgm:cxn modelId="{17AC63BC-E186-4216-96F3-61BBF65B75CA}" type="presParOf" srcId="{1BC41F1F-27EA-46AF-AC85-88B08F90F3F5}" destId="{9A241F19-4908-48DC-A272-22431CDAC1B5}" srcOrd="8" destOrd="0" presId="urn:microsoft.com/office/officeart/2005/8/layout/radial5"/>
    <dgm:cxn modelId="{4E32C1A2-82E1-49C1-B6E1-CA74203C734D}" type="presParOf" srcId="{1BC41F1F-27EA-46AF-AC85-88B08F90F3F5}" destId="{64C8A364-5238-47D7-A8B3-D3520673FD78}" srcOrd="9" destOrd="0" presId="urn:microsoft.com/office/officeart/2005/8/layout/radial5"/>
    <dgm:cxn modelId="{87359897-992C-4C76-9C47-055330D25158}" type="presParOf" srcId="{64C8A364-5238-47D7-A8B3-D3520673FD78}" destId="{66D80082-1053-4831-8660-CC0C64A7548E}" srcOrd="0" destOrd="0" presId="urn:microsoft.com/office/officeart/2005/8/layout/radial5"/>
    <dgm:cxn modelId="{4741B41B-DDEA-4332-B7F7-5FD8ADF47C31}" type="presParOf" srcId="{1BC41F1F-27EA-46AF-AC85-88B08F90F3F5}" destId="{5BFED85E-2DF2-4BC4-AD14-71FEF6B191E0}" srcOrd="10" destOrd="0" presId="urn:microsoft.com/office/officeart/2005/8/layout/radial5"/>
    <dgm:cxn modelId="{6207DEEC-01E1-4452-B7DA-C8A6548F0B91}" type="presParOf" srcId="{1BC41F1F-27EA-46AF-AC85-88B08F90F3F5}" destId="{83E61C39-AB9B-4E7D-A286-6472B79942F3}" srcOrd="11" destOrd="0" presId="urn:microsoft.com/office/officeart/2005/8/layout/radial5"/>
    <dgm:cxn modelId="{01140A18-11C6-4D81-9FC9-B3D2EE6FF5F1}" type="presParOf" srcId="{83E61C39-AB9B-4E7D-A286-6472B79942F3}" destId="{54977420-77CC-4D30-BEBF-F7443B732C49}" srcOrd="0" destOrd="0" presId="urn:microsoft.com/office/officeart/2005/8/layout/radial5"/>
    <dgm:cxn modelId="{C70A859F-F034-4C91-9E56-962F728C42E9}" type="presParOf" srcId="{1BC41F1F-27EA-46AF-AC85-88B08F90F3F5}" destId="{732B8CF0-2E0D-4E3D-819F-E8ECBC3122B4}" srcOrd="12" destOrd="0" presId="urn:microsoft.com/office/officeart/2005/8/layout/radial5"/>
    <dgm:cxn modelId="{505FA719-C655-46A4-B9E5-ED8841099692}" type="presParOf" srcId="{1BC41F1F-27EA-46AF-AC85-88B08F90F3F5}" destId="{6C2F8269-6E94-494B-AAFE-87BB25E60497}" srcOrd="13" destOrd="0" presId="urn:microsoft.com/office/officeart/2005/8/layout/radial5"/>
    <dgm:cxn modelId="{96F7F940-604A-4872-868D-127715AFD7D1}" type="presParOf" srcId="{6C2F8269-6E94-494B-AAFE-87BB25E60497}" destId="{EF2DF51D-D980-4036-9A5F-7A7B5516C355}" srcOrd="0" destOrd="0" presId="urn:microsoft.com/office/officeart/2005/8/layout/radial5"/>
    <dgm:cxn modelId="{E67596E2-0418-4EF0-B09D-9AD97F5B08CF}" type="presParOf" srcId="{1BC41F1F-27EA-46AF-AC85-88B08F90F3F5}" destId="{889D91ED-13F5-4369-B94D-E7AA9F5C2662}" srcOrd="14" destOrd="0" presId="urn:microsoft.com/office/officeart/2005/8/layout/radial5"/>
    <dgm:cxn modelId="{9971FAF4-2C03-4C6B-A14C-1CBB8744D750}" type="presParOf" srcId="{1BC41F1F-27EA-46AF-AC85-88B08F90F3F5}" destId="{89A472C0-1542-4C60-AA3E-2D83F08B4C23}" srcOrd="15" destOrd="0" presId="urn:microsoft.com/office/officeart/2005/8/layout/radial5"/>
    <dgm:cxn modelId="{B4ECF20E-CF4A-4A68-B781-E0F0010CA8B0}" type="presParOf" srcId="{89A472C0-1542-4C60-AA3E-2D83F08B4C23}" destId="{D293D661-69AB-4268-A2B1-28F3C8A0693A}" srcOrd="0" destOrd="0" presId="urn:microsoft.com/office/officeart/2005/8/layout/radial5"/>
    <dgm:cxn modelId="{6C8A74C1-ECFE-40E6-B2D8-D9E292015AFA}" type="presParOf" srcId="{1BC41F1F-27EA-46AF-AC85-88B08F90F3F5}" destId="{6ACC6565-4DCE-4F4E-959E-3D40EEDB185F}" srcOrd="16" destOrd="0" presId="urn:microsoft.com/office/officeart/2005/8/layout/radial5"/>
    <dgm:cxn modelId="{0628919B-C9F5-4993-AEF8-D5C81D4CAE5E}" type="presParOf" srcId="{1BC41F1F-27EA-46AF-AC85-88B08F90F3F5}" destId="{11A5B100-EE84-4749-B4CD-71E7D200A2B5}" srcOrd="17" destOrd="0" presId="urn:microsoft.com/office/officeart/2005/8/layout/radial5"/>
    <dgm:cxn modelId="{43F5282A-467C-4D30-BF68-96E9C7AFB0E0}" type="presParOf" srcId="{11A5B100-EE84-4749-B4CD-71E7D200A2B5}" destId="{EBB0EA7D-E1BF-4A11-92D5-46923BC2672A}" srcOrd="0" destOrd="0" presId="urn:microsoft.com/office/officeart/2005/8/layout/radial5"/>
    <dgm:cxn modelId="{EE4CB62D-7338-4A56-92A8-C854D018EEEB}" type="presParOf" srcId="{1BC41F1F-27EA-46AF-AC85-88B08F90F3F5}" destId="{C99F0D94-EEDE-4B0B-AB8F-9CD43392D65C}" srcOrd="1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FF775-8BCF-4212-95EA-88409664128E}">
      <dsp:nvSpPr>
        <dsp:cNvPr id="0" name=""/>
        <dsp:cNvSpPr/>
      </dsp:nvSpPr>
      <dsp:spPr>
        <a:xfrm>
          <a:off x="3528393" y="1800199"/>
          <a:ext cx="1633513" cy="168875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solidFill>
                <a:srgbClr val="FFFF00"/>
              </a:solidFill>
              <a:latin typeface="Monotype Corsiva" pitchFamily="66" charset="0"/>
            </a:rPr>
            <a:t>ТРУД</a:t>
          </a:r>
          <a:endParaRPr lang="ru-RU" sz="2900" b="1" kern="1200" dirty="0">
            <a:solidFill>
              <a:srgbClr val="FFFF00"/>
            </a:solidFill>
            <a:latin typeface="Monotype Corsiva" pitchFamily="66" charset="0"/>
          </a:endParaRPr>
        </a:p>
      </dsp:txBody>
      <dsp:txXfrm>
        <a:off x="3767615" y="2047511"/>
        <a:ext cx="1155069" cy="1194130"/>
      </dsp:txXfrm>
    </dsp:sp>
    <dsp:sp modelId="{2B8EB6AE-2180-4154-ABA8-8E2DC0F5E24F}">
      <dsp:nvSpPr>
        <dsp:cNvPr id="0" name=""/>
        <dsp:cNvSpPr/>
      </dsp:nvSpPr>
      <dsp:spPr>
        <a:xfrm rot="13651608">
          <a:off x="3037750" y="1350809"/>
          <a:ext cx="667290" cy="4602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3153393" y="1493766"/>
        <a:ext cx="529229" cy="276122"/>
      </dsp:txXfrm>
    </dsp:sp>
    <dsp:sp modelId="{E2B63154-07FC-4401-9094-EC3B4EA2168E}">
      <dsp:nvSpPr>
        <dsp:cNvPr id="0" name=""/>
        <dsp:cNvSpPr/>
      </dsp:nvSpPr>
      <dsp:spPr>
        <a:xfrm>
          <a:off x="1440159" y="72008"/>
          <a:ext cx="2091061" cy="108283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Monotype Corsiva" pitchFamily="66" charset="0"/>
            </a:rPr>
            <a:t>Богатство</a:t>
          </a:r>
          <a:endParaRPr lang="ru-RU" sz="2400" b="1" kern="1200" dirty="0">
            <a:solidFill>
              <a:srgbClr val="FF0000"/>
            </a:solidFill>
            <a:latin typeface="Monotype Corsiva" pitchFamily="66" charset="0"/>
          </a:endParaRPr>
        </a:p>
      </dsp:txBody>
      <dsp:txXfrm>
        <a:off x="1746388" y="230585"/>
        <a:ext cx="1478603" cy="765680"/>
      </dsp:txXfrm>
    </dsp:sp>
    <dsp:sp modelId="{A807FFC9-6088-4DDE-A33D-83D9C33A101E}">
      <dsp:nvSpPr>
        <dsp:cNvPr id="0" name=""/>
        <dsp:cNvSpPr/>
      </dsp:nvSpPr>
      <dsp:spPr>
        <a:xfrm rot="17906136">
          <a:off x="4716798" y="1335562"/>
          <a:ext cx="425168" cy="4602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241735"/>
            <a:satOff val="4976"/>
            <a:lumOff val="107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750205" y="1483684"/>
        <a:ext cx="297618" cy="276122"/>
      </dsp:txXfrm>
    </dsp:sp>
    <dsp:sp modelId="{74CB9BC3-2C4A-49DE-BA68-5F8C531E07C7}">
      <dsp:nvSpPr>
        <dsp:cNvPr id="0" name=""/>
        <dsp:cNvSpPr/>
      </dsp:nvSpPr>
      <dsp:spPr>
        <a:xfrm>
          <a:off x="4464492" y="144019"/>
          <a:ext cx="1883070" cy="1082834"/>
        </a:xfrm>
        <a:prstGeom prst="ellipse">
          <a:avLst/>
        </a:prstGeom>
        <a:solidFill>
          <a:schemeClr val="accent5">
            <a:hueOff val="-1241735"/>
            <a:satOff val="4976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FF"/>
              </a:solidFill>
              <a:latin typeface="Monotype Corsiva" pitchFamily="66" charset="0"/>
            </a:rPr>
            <a:t>Жилище</a:t>
          </a:r>
          <a:endParaRPr lang="ru-RU" sz="2400" b="1" kern="1200" dirty="0">
            <a:solidFill>
              <a:srgbClr val="0000FF"/>
            </a:solidFill>
            <a:latin typeface="Monotype Corsiva" pitchFamily="66" charset="0"/>
          </a:endParaRPr>
        </a:p>
      </dsp:txBody>
      <dsp:txXfrm>
        <a:off x="4740261" y="302596"/>
        <a:ext cx="1331532" cy="765680"/>
      </dsp:txXfrm>
    </dsp:sp>
    <dsp:sp modelId="{0C8D0FAB-51C4-41CB-8118-96A2F3A487F1}">
      <dsp:nvSpPr>
        <dsp:cNvPr id="0" name=""/>
        <dsp:cNvSpPr/>
      </dsp:nvSpPr>
      <dsp:spPr>
        <a:xfrm rot="20738566">
          <a:off x="5441952" y="2033083"/>
          <a:ext cx="786473" cy="4602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444108" y="2142241"/>
        <a:ext cx="648412" cy="276122"/>
      </dsp:txXfrm>
    </dsp:sp>
    <dsp:sp modelId="{17898F48-6926-44E7-B31F-9565CEFA2C27}">
      <dsp:nvSpPr>
        <dsp:cNvPr id="0" name=""/>
        <dsp:cNvSpPr/>
      </dsp:nvSpPr>
      <dsp:spPr>
        <a:xfrm>
          <a:off x="6465557" y="1291225"/>
          <a:ext cx="2103394" cy="1082834"/>
        </a:xfrm>
        <a:prstGeom prst="ellipse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Monotype Corsiva" pitchFamily="66" charset="0"/>
            </a:rPr>
            <a:t>Духовные ценности</a:t>
          </a:r>
          <a:endParaRPr lang="ru-RU" sz="2400" b="1" kern="1200" dirty="0">
            <a:solidFill>
              <a:srgbClr val="C00000"/>
            </a:solidFill>
            <a:latin typeface="Monotype Corsiva" pitchFamily="66" charset="0"/>
          </a:endParaRPr>
        </a:p>
      </dsp:txBody>
      <dsp:txXfrm>
        <a:off x="6773592" y="1449802"/>
        <a:ext cx="1487324" cy="765680"/>
      </dsp:txXfrm>
    </dsp:sp>
    <dsp:sp modelId="{5F593031-3F61-4AB7-9929-31BADE82EC3D}">
      <dsp:nvSpPr>
        <dsp:cNvPr id="0" name=""/>
        <dsp:cNvSpPr/>
      </dsp:nvSpPr>
      <dsp:spPr>
        <a:xfrm rot="812760">
          <a:off x="5453797" y="2778412"/>
          <a:ext cx="803835" cy="4602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725204"/>
            <a:satOff val="14929"/>
            <a:lumOff val="323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455717" y="2854284"/>
        <a:ext cx="665774" cy="276122"/>
      </dsp:txXfrm>
    </dsp:sp>
    <dsp:sp modelId="{9A241F19-4908-48DC-A272-22431CDAC1B5}">
      <dsp:nvSpPr>
        <dsp:cNvPr id="0" name=""/>
        <dsp:cNvSpPr/>
      </dsp:nvSpPr>
      <dsp:spPr>
        <a:xfrm>
          <a:off x="6523163" y="2874348"/>
          <a:ext cx="2045788" cy="1082834"/>
        </a:xfrm>
        <a:prstGeom prst="ellipse">
          <a:avLst/>
        </a:prstGeom>
        <a:solidFill>
          <a:schemeClr val="accent5">
            <a:hueOff val="-3725204"/>
            <a:satOff val="14929"/>
            <a:lumOff val="323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Monotype Corsiva" pitchFamily="66" charset="0"/>
            </a:rPr>
            <a:t>Предметы быта</a:t>
          </a:r>
          <a:endParaRPr lang="ru-RU" sz="2400" b="1" kern="1200" dirty="0">
            <a:solidFill>
              <a:srgbClr val="FFFF00"/>
            </a:solidFill>
            <a:latin typeface="Monotype Corsiva" pitchFamily="66" charset="0"/>
          </a:endParaRPr>
        </a:p>
      </dsp:txBody>
      <dsp:txXfrm>
        <a:off x="6822762" y="3032925"/>
        <a:ext cx="1446590" cy="765680"/>
      </dsp:txXfrm>
    </dsp:sp>
    <dsp:sp modelId="{64C8A364-5238-47D7-A8B3-D3520673FD78}">
      <dsp:nvSpPr>
        <dsp:cNvPr id="0" name=""/>
        <dsp:cNvSpPr/>
      </dsp:nvSpPr>
      <dsp:spPr>
        <a:xfrm rot="2246116">
          <a:off x="5218144" y="3448629"/>
          <a:ext cx="955799" cy="4602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232361" y="3498709"/>
        <a:ext cx="817738" cy="276122"/>
      </dsp:txXfrm>
    </dsp:sp>
    <dsp:sp modelId="{5BFED85E-2DF2-4BC4-AD14-71FEF6B191E0}">
      <dsp:nvSpPr>
        <dsp:cNvPr id="0" name=""/>
        <dsp:cNvSpPr/>
      </dsp:nvSpPr>
      <dsp:spPr>
        <a:xfrm>
          <a:off x="5187303" y="4230868"/>
          <a:ext cx="3381648" cy="705574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  <a:latin typeface="Monotype Corsiva" pitchFamily="66" charset="0"/>
            </a:rPr>
            <a:t>Умение взаимодействовать</a:t>
          </a:r>
          <a:endParaRPr lang="ru-RU" sz="2400" b="1" kern="1200" dirty="0">
            <a:solidFill>
              <a:srgbClr val="FF0000"/>
            </a:solidFill>
            <a:latin typeface="Monotype Corsiva" pitchFamily="66" charset="0"/>
          </a:endParaRPr>
        </a:p>
      </dsp:txBody>
      <dsp:txXfrm>
        <a:off x="5682534" y="4334197"/>
        <a:ext cx="2391186" cy="498916"/>
      </dsp:txXfrm>
    </dsp:sp>
    <dsp:sp modelId="{83E61C39-AB9B-4E7D-A286-6472B79942F3}">
      <dsp:nvSpPr>
        <dsp:cNvPr id="0" name=""/>
        <dsp:cNvSpPr/>
      </dsp:nvSpPr>
      <dsp:spPr>
        <a:xfrm rot="6047592">
          <a:off x="3951624" y="3558358"/>
          <a:ext cx="350918" cy="4602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208672"/>
            <a:satOff val="24882"/>
            <a:lumOff val="539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4014119" y="3598693"/>
        <a:ext cx="245643" cy="276122"/>
      </dsp:txXfrm>
    </dsp:sp>
    <dsp:sp modelId="{732B8CF0-2E0D-4E3D-819F-E8ECBC3122B4}">
      <dsp:nvSpPr>
        <dsp:cNvPr id="0" name=""/>
        <dsp:cNvSpPr/>
      </dsp:nvSpPr>
      <dsp:spPr>
        <a:xfrm>
          <a:off x="2836091" y="4122045"/>
          <a:ext cx="2278792" cy="923246"/>
        </a:xfrm>
        <a:prstGeom prst="ellipse">
          <a:avLst/>
        </a:prstGeom>
        <a:solidFill>
          <a:schemeClr val="accent5">
            <a:hueOff val="-6208672"/>
            <a:satOff val="24882"/>
            <a:lumOff val="539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7030A0"/>
              </a:solidFill>
              <a:latin typeface="Monotype Corsiva" pitchFamily="66" charset="0"/>
            </a:rPr>
            <a:t>Новые знакомства</a:t>
          </a:r>
          <a:endParaRPr lang="ru-RU" sz="2400" b="1" kern="1200" dirty="0">
            <a:solidFill>
              <a:srgbClr val="7030A0"/>
            </a:solidFill>
            <a:latin typeface="Monotype Corsiva" pitchFamily="66" charset="0"/>
          </a:endParaRPr>
        </a:p>
      </dsp:txBody>
      <dsp:txXfrm>
        <a:off x="3169812" y="4257251"/>
        <a:ext cx="1611350" cy="652834"/>
      </dsp:txXfrm>
    </dsp:sp>
    <dsp:sp modelId="{6C2F8269-6E94-494B-AAFE-87BB25E60497}">
      <dsp:nvSpPr>
        <dsp:cNvPr id="0" name=""/>
        <dsp:cNvSpPr/>
      </dsp:nvSpPr>
      <dsp:spPr>
        <a:xfrm rot="9358512">
          <a:off x="2687485" y="3001937"/>
          <a:ext cx="679473" cy="4602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2819566" y="3065873"/>
        <a:ext cx="541412" cy="276122"/>
      </dsp:txXfrm>
    </dsp:sp>
    <dsp:sp modelId="{889D91ED-13F5-4369-B94D-E7AA9F5C2662}">
      <dsp:nvSpPr>
        <dsp:cNvPr id="0" name=""/>
        <dsp:cNvSpPr/>
      </dsp:nvSpPr>
      <dsp:spPr>
        <a:xfrm>
          <a:off x="11" y="3312369"/>
          <a:ext cx="2835250" cy="1274279"/>
        </a:xfrm>
        <a:prstGeom prst="ellipse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70C0"/>
              </a:solidFill>
              <a:latin typeface="Monotype Corsiva" pitchFamily="66" charset="0"/>
            </a:rPr>
            <a:t>Возможность самореализации</a:t>
          </a:r>
          <a:endParaRPr lang="ru-RU" sz="2400" b="1" kern="1200" dirty="0">
            <a:solidFill>
              <a:srgbClr val="0070C0"/>
            </a:solidFill>
            <a:latin typeface="Monotype Corsiva" pitchFamily="66" charset="0"/>
          </a:endParaRPr>
        </a:p>
      </dsp:txBody>
      <dsp:txXfrm>
        <a:off x="415224" y="3498983"/>
        <a:ext cx="2004824" cy="901051"/>
      </dsp:txXfrm>
    </dsp:sp>
    <dsp:sp modelId="{89A472C0-1542-4C60-AA3E-2D83F08B4C23}">
      <dsp:nvSpPr>
        <dsp:cNvPr id="0" name=""/>
        <dsp:cNvSpPr/>
      </dsp:nvSpPr>
      <dsp:spPr>
        <a:xfrm rot="10818384">
          <a:off x="2180244" y="2405444"/>
          <a:ext cx="952708" cy="4602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692142"/>
            <a:satOff val="34835"/>
            <a:lumOff val="754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2318304" y="2497854"/>
        <a:ext cx="814647" cy="276122"/>
      </dsp:txXfrm>
    </dsp:sp>
    <dsp:sp modelId="{6ACC6565-4DCE-4F4E-959E-3D40EEDB185F}">
      <dsp:nvSpPr>
        <dsp:cNvPr id="0" name=""/>
        <dsp:cNvSpPr/>
      </dsp:nvSpPr>
      <dsp:spPr>
        <a:xfrm>
          <a:off x="360041" y="2160234"/>
          <a:ext cx="1370846" cy="933392"/>
        </a:xfrm>
        <a:prstGeom prst="ellipse">
          <a:avLst/>
        </a:prstGeom>
        <a:solidFill>
          <a:schemeClr val="accent5">
            <a:hueOff val="-8692142"/>
            <a:satOff val="34835"/>
            <a:lumOff val="754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00FF"/>
              </a:solidFill>
              <a:latin typeface="Monotype Corsiva" pitchFamily="66" charset="0"/>
            </a:rPr>
            <a:t>Одежду</a:t>
          </a:r>
          <a:endParaRPr lang="ru-RU" sz="2400" b="1" kern="1200" dirty="0">
            <a:solidFill>
              <a:srgbClr val="0000FF"/>
            </a:solidFill>
            <a:latin typeface="Monotype Corsiva" pitchFamily="66" charset="0"/>
          </a:endParaRPr>
        </a:p>
      </dsp:txBody>
      <dsp:txXfrm>
        <a:off x="560797" y="2296926"/>
        <a:ext cx="969334" cy="660008"/>
      </dsp:txXfrm>
    </dsp:sp>
    <dsp:sp modelId="{11A5B100-EE84-4749-B4CD-71E7D200A2B5}">
      <dsp:nvSpPr>
        <dsp:cNvPr id="0" name=""/>
        <dsp:cNvSpPr/>
      </dsp:nvSpPr>
      <dsp:spPr>
        <a:xfrm rot="11991804">
          <a:off x="2246454" y="1832530"/>
          <a:ext cx="975754" cy="46020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2380408" y="1948026"/>
        <a:ext cx="837693" cy="276122"/>
      </dsp:txXfrm>
    </dsp:sp>
    <dsp:sp modelId="{C99F0D94-EEDE-4B0B-AB8F-9CD43392D65C}">
      <dsp:nvSpPr>
        <dsp:cNvPr id="0" name=""/>
        <dsp:cNvSpPr/>
      </dsp:nvSpPr>
      <dsp:spPr>
        <a:xfrm>
          <a:off x="144015" y="1080123"/>
          <a:ext cx="1941478" cy="794800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  <a:latin typeface="Monotype Corsiva" pitchFamily="66" charset="0"/>
            </a:rPr>
            <a:t>Пищу</a:t>
          </a:r>
          <a:endParaRPr lang="ru-RU" sz="2400" b="1" kern="1200" dirty="0">
            <a:solidFill>
              <a:srgbClr val="FFFF00"/>
            </a:solidFill>
            <a:latin typeface="Monotype Corsiva" pitchFamily="66" charset="0"/>
          </a:endParaRPr>
        </a:p>
      </dsp:txBody>
      <dsp:txXfrm>
        <a:off x="428338" y="1196519"/>
        <a:ext cx="1372832" cy="5620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9428257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0788019"/>
      </p:ext>
    </p:extLst>
  </p:cSld>
  <p:clrMapOvr>
    <a:masterClrMapping/>
  </p:clrMapOvr>
  <p:transition>
    <p:dissolv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3258109"/>
      </p:ext>
    </p:extLst>
  </p:cSld>
  <p:clrMapOvr>
    <a:masterClrMapping/>
  </p:clrMapOvr>
  <p:transition>
    <p:dissolv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607450"/>
      </p:ext>
    </p:extLst>
  </p:cSld>
  <p:clrMapOvr>
    <a:masterClrMapping/>
  </p:clrMapOvr>
  <p:transition>
    <p:dissolv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5553765"/>
      </p:ext>
    </p:extLst>
  </p:cSld>
  <p:clrMapOvr>
    <a:masterClrMapping/>
  </p:clrMapOvr>
  <p:transition>
    <p:dissolv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3031287"/>
      </p:ext>
    </p:extLst>
  </p:cSld>
  <p:clrMapOvr>
    <a:masterClrMapping/>
  </p:clrMapOvr>
  <p:transition>
    <p:dissolv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9506154"/>
      </p:ext>
    </p:extLst>
  </p:cSld>
  <p:clrMapOvr>
    <a:masterClrMapping/>
  </p:clrMapOvr>
  <p:transition>
    <p:dissolv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1572163"/>
      </p:ext>
    </p:extLst>
  </p:cSld>
  <p:clrMapOvr>
    <a:masterClrMapping/>
  </p:clrMapOvr>
  <p:transition>
    <p:dissolv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2955528"/>
      </p:ext>
    </p:extLst>
  </p:cSld>
  <p:clrMapOvr>
    <a:masterClrMapping/>
  </p:clrMapOvr>
  <p:transition>
    <p:dissolv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2905423"/>
      </p:ext>
    </p:extLst>
  </p:cSld>
  <p:clrMapOvr>
    <a:masterClrMapping/>
  </p:clrMapOvr>
  <p:transition>
    <p:dissolv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2452357"/>
      </p:ext>
    </p:extLst>
  </p:cSld>
  <p:clrMapOvr>
    <a:masterClrMapping/>
  </p:clrMapOvr>
  <p:transition>
    <p:dissolv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5029259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4875291"/>
      </p:ext>
    </p:extLst>
  </p:cSld>
  <p:clrMapOvr>
    <a:masterClrMapping/>
  </p:clrMapOvr>
  <p:transition>
    <p:dissolv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2509778"/>
      </p:ext>
    </p:extLst>
  </p:cSld>
  <p:clrMapOvr>
    <a:masterClrMapping/>
  </p:clrMapOvr>
  <p:transition>
    <p:dissolv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0121736"/>
      </p:ext>
    </p:extLst>
  </p:cSld>
  <p:clrMapOvr>
    <a:masterClrMapping/>
  </p:clrMapOvr>
  <p:transition>
    <p:dissolv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8140373"/>
      </p:ext>
    </p:extLst>
  </p:cSld>
  <p:clrMapOvr>
    <a:masterClrMapping/>
  </p:clrMapOvr>
  <p:transition>
    <p:dissolv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512151"/>
      </p:ext>
    </p:extLst>
  </p:cSld>
  <p:clrMapOvr>
    <a:masterClrMapping/>
  </p:clrMapOvr>
  <p:transition>
    <p:dissolv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623080"/>
      </p:ext>
    </p:extLst>
  </p:cSld>
  <p:clrMapOvr>
    <a:masterClrMapping/>
  </p:clrMapOvr>
  <p:transition>
    <p:dissolv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6603524"/>
      </p:ext>
    </p:extLst>
  </p:cSld>
  <p:clrMapOvr>
    <a:masterClrMapping/>
  </p:clrMapOvr>
  <p:transition>
    <p:dissolv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4918900"/>
      </p:ext>
    </p:extLst>
  </p:cSld>
  <p:clrMapOvr>
    <a:masterClrMapping/>
  </p:clrMapOvr>
  <p:transition>
    <p:dissolv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4036714"/>
      </p:ext>
    </p:extLst>
  </p:cSld>
  <p:clrMapOvr>
    <a:masterClrMapping/>
  </p:clrMapOvr>
  <p:transition>
    <p:dissolv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3475027"/>
      </p:ext>
    </p:extLst>
  </p:cSld>
  <p:clrMapOvr>
    <a:masterClrMapping/>
  </p:clrMapOvr>
  <p:transition>
    <p:dissolv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5698175"/>
      </p:ext>
    </p:extLst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1635900"/>
      </p:ext>
    </p:extLst>
  </p:cSld>
  <p:clrMapOvr>
    <a:masterClrMapping/>
  </p:clrMapOvr>
  <p:transition>
    <p:dissolv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7170265"/>
      </p:ext>
    </p:extLst>
  </p:cSld>
  <p:clrMapOvr>
    <a:masterClrMapping/>
  </p:clrMapOvr>
  <p:transition>
    <p:dissolv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0106966"/>
      </p:ext>
    </p:extLst>
  </p:cSld>
  <p:clrMapOvr>
    <a:masterClrMapping/>
  </p:clrMapOvr>
  <p:transition>
    <p:dissolv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4850495"/>
      </p:ext>
    </p:extLst>
  </p:cSld>
  <p:clrMapOvr>
    <a:masterClrMapping/>
  </p:clrMapOvr>
  <p:transition>
    <p:dissolv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2910392"/>
      </p:ext>
    </p:extLst>
  </p:cSld>
  <p:clrMapOvr>
    <a:masterClrMapping/>
  </p:clrMapOvr>
  <p:transition>
    <p:dissolv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7135451"/>
      </p:ext>
    </p:extLst>
  </p:cSld>
  <p:clrMapOvr>
    <a:masterClrMapping/>
  </p:clrMapOvr>
  <p:transition>
    <p:dissolv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8912304"/>
      </p:ext>
    </p:extLst>
  </p:cSld>
  <p:clrMapOvr>
    <a:masterClrMapping/>
  </p:clrMapOvr>
  <p:transition>
    <p:dissolv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8956639"/>
      </p:ext>
    </p:extLst>
  </p:cSld>
  <p:clrMapOvr>
    <a:masterClrMapping/>
  </p:clrMapOvr>
  <p:transition>
    <p:dissolv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4384938"/>
      </p:ext>
    </p:extLst>
  </p:cSld>
  <p:clrMapOvr>
    <a:masterClrMapping/>
  </p:clrMapOvr>
  <p:transition>
    <p:dissolv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35856521"/>
      </p:ext>
    </p:extLst>
  </p:cSld>
  <p:clrMapOvr>
    <a:masterClrMapping/>
  </p:clrMapOvr>
  <p:transition>
    <p:dissolv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2693471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7700508"/>
      </p:ext>
    </p:extLst>
  </p:cSld>
  <p:clrMapOvr>
    <a:masterClrMapping/>
  </p:clrMapOvr>
  <p:transition>
    <p:dissolv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4322810"/>
      </p:ext>
    </p:extLst>
  </p:cSld>
  <p:clrMapOvr>
    <a:masterClrMapping/>
  </p:clrMapOvr>
  <p:transition>
    <p:dissolv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1402867"/>
      </p:ext>
    </p:extLst>
  </p:cSld>
  <p:clrMapOvr>
    <a:masterClrMapping/>
  </p:clrMapOvr>
  <p:transition>
    <p:dissolv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851299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9405545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9738237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1691214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1573439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2553028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0075161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9755989"/>
      </p:ext>
    </p:extLst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8372189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9004050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4995319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1079437"/>
      </p:ext>
    </p:extLst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8954516"/>
      </p:ext>
    </p:extLst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1548297"/>
      </p:ext>
    </p:extLst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46923709"/>
      </p:ext>
    </p:extLst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1667792"/>
      </p:ext>
    </p:extLst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235756"/>
      </p:ext>
    </p:extLst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888152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7700814"/>
      </p:ext>
    </p:extLst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2055907"/>
      </p:ext>
    </p:extLst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11411269"/>
      </p:ext>
    </p:extLst>
  </p:cSld>
  <p:clrMapOvr>
    <a:masterClrMapping/>
  </p:clrMapOvr>
  <p:transition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0828464"/>
      </p:ext>
    </p:extLst>
  </p:cSld>
  <p:clrMapOvr>
    <a:masterClrMapping/>
  </p:clrMapOvr>
  <p:transition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6732568"/>
      </p:ext>
    </p:extLst>
  </p:cSld>
  <p:clrMapOvr>
    <a:masterClrMapping/>
  </p:clrMapOvr>
  <p:transition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2086980"/>
      </p:ext>
    </p:extLst>
  </p:cSld>
  <p:clrMapOvr>
    <a:masterClrMapping/>
  </p:clrMapOvr>
  <p:transition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1199552"/>
      </p:ext>
    </p:extLst>
  </p:cSld>
  <p:clrMapOvr>
    <a:masterClrMapping/>
  </p:clrMapOvr>
  <p:transition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115821"/>
      </p:ext>
    </p:extLst>
  </p:cSld>
  <p:clrMapOvr>
    <a:masterClrMapping/>
  </p:clrMapOvr>
  <p:transition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0877726"/>
      </p:ext>
    </p:extLst>
  </p:cSld>
  <p:clrMapOvr>
    <a:masterClrMapping/>
  </p:clrMapOvr>
  <p:transition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3376686"/>
      </p:ext>
    </p:extLst>
  </p:cSld>
  <p:clrMapOvr>
    <a:masterClrMapping/>
  </p:clrMapOvr>
  <p:transition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1745781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0331359"/>
      </p:ext>
    </p:extLst>
  </p:cSld>
  <p:clrMapOvr>
    <a:masterClrMapping/>
  </p:clrMapOvr>
  <p:transition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7595923"/>
      </p:ext>
    </p:extLst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9354036"/>
      </p:ext>
    </p:extLst>
  </p:cSld>
  <p:clrMapOvr>
    <a:masterClrMapping/>
  </p:clrMapOvr>
  <p:transition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8048117"/>
      </p:ext>
    </p:extLst>
  </p:cSld>
  <p:clrMapOvr>
    <a:masterClrMapping/>
  </p:clrMapOvr>
  <p:transition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4900622"/>
      </p:ext>
    </p:extLst>
  </p:cSld>
  <p:clrMapOvr>
    <a:masterClrMapping/>
  </p:clrMapOvr>
  <p:transition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8524571"/>
      </p:ext>
    </p:extLst>
  </p:cSld>
  <p:clrMapOvr>
    <a:masterClrMapping/>
  </p:clrMapOvr>
  <p:transition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6271321"/>
      </p:ext>
    </p:extLst>
  </p:cSld>
  <p:clrMapOvr>
    <a:masterClrMapping/>
  </p:clrMapOvr>
  <p:transition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4407198"/>
      </p:ext>
    </p:extLst>
  </p:cSld>
  <p:clrMapOvr>
    <a:masterClrMapping/>
  </p:clrMapOvr>
  <p:transition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4477136"/>
      </p:ext>
    </p:extLst>
  </p:cSld>
  <p:clrMapOvr>
    <a:masterClrMapping/>
  </p:clrMapOvr>
  <p:transition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4949455"/>
      </p:ext>
    </p:extLst>
  </p:cSld>
  <p:clrMapOvr>
    <a:masterClrMapping/>
  </p:clrMapOvr>
  <p:transition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5467104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4234712"/>
      </p:ext>
    </p:extLst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9227147"/>
      </p:ext>
    </p:extLst>
  </p:cSld>
  <p:clrMapOvr>
    <a:masterClrMapping/>
  </p:clrMapOvr>
  <p:transition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2703615"/>
      </p:ext>
    </p:extLst>
  </p:cSld>
  <p:clrMapOvr>
    <a:masterClrMapping/>
  </p:clrMapOvr>
  <p:transition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5745704"/>
      </p:ext>
    </p:extLst>
  </p:cSld>
  <p:clrMapOvr>
    <a:masterClrMapping/>
  </p:clrMapOvr>
  <p:transition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3068061"/>
      </p:ext>
    </p:extLst>
  </p:cSld>
  <p:clrMapOvr>
    <a:masterClrMapping/>
  </p:clrMapOvr>
  <p:transition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4116948"/>
      </p:ext>
    </p:extLst>
  </p:cSld>
  <p:clrMapOvr>
    <a:masterClrMapping/>
  </p:clrMapOvr>
  <p:transition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6715888"/>
      </p:ext>
    </p:extLst>
  </p:cSld>
  <p:clrMapOvr>
    <a:masterClrMapping/>
  </p:clrMapOvr>
  <p:transition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1669486"/>
      </p:ext>
    </p:extLst>
  </p:cSld>
  <p:clrMapOvr>
    <a:masterClrMapping/>
  </p:clrMapOvr>
  <p:transition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7993101"/>
      </p:ext>
    </p:extLst>
  </p:cSld>
  <p:clrMapOvr>
    <a:masterClrMapping/>
  </p:clrMapOvr>
  <p:transition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0081365"/>
      </p:ext>
    </p:extLst>
  </p:cSld>
  <p:clrMapOvr>
    <a:masterClrMapping/>
  </p:clrMapOvr>
  <p:transition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0228334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3520682"/>
      </p:ext>
    </p:extLst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4888812"/>
      </p:ext>
    </p:extLst>
  </p:cSld>
  <p:clrMapOvr>
    <a:masterClrMapping/>
  </p:clrMapOvr>
  <p:transition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3892568"/>
      </p:ext>
    </p:extLst>
  </p:cSld>
  <p:clrMapOvr>
    <a:masterClrMapping/>
  </p:clrMapOvr>
  <p:transition>
    <p:dissolv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0670295"/>
      </p:ext>
    </p:extLst>
  </p:cSld>
  <p:clrMapOvr>
    <a:masterClrMapping/>
  </p:clrMapOvr>
  <p:transition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6882939"/>
      </p:ext>
    </p:extLst>
  </p:cSld>
  <p:clrMapOvr>
    <a:masterClrMapping/>
  </p:clrMapOvr>
  <p:transition>
    <p:dissolv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4563600"/>
      </p:ext>
    </p:extLst>
  </p:cSld>
  <p:clrMapOvr>
    <a:masterClrMapping/>
  </p:clrMapOvr>
  <p:transition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2501940"/>
      </p:ext>
    </p:extLst>
  </p:cSld>
  <p:clrMapOvr>
    <a:masterClrMapping/>
  </p:clrMapOvr>
  <p:transition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9375856"/>
      </p:ext>
    </p:extLst>
  </p:cSld>
  <p:clrMapOvr>
    <a:masterClrMapping/>
  </p:clrMapOvr>
  <p:transition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0407431"/>
      </p:ext>
    </p:extLst>
  </p:cSld>
  <p:clrMapOvr>
    <a:masterClrMapping/>
  </p:clrMapOvr>
  <p:transition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0576351"/>
      </p:ext>
    </p:extLst>
  </p:cSld>
  <p:clrMapOvr>
    <a:masterClrMapping/>
  </p:clrMapOvr>
  <p:transition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2723919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356453"/>
      </p:ext>
    </p:extLst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4536854"/>
      </p:ext>
    </p:extLst>
  </p:cSld>
  <p:clrMapOvr>
    <a:masterClrMapping/>
  </p:clrMapOvr>
  <p:transition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0111357"/>
      </p:ext>
    </p:extLst>
  </p:cSld>
  <p:clrMapOvr>
    <a:masterClrMapping/>
  </p:clrMapOvr>
  <p:transition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7402346"/>
      </p:ext>
    </p:extLst>
  </p:cSld>
  <p:clrMapOvr>
    <a:masterClrMapping/>
  </p:clrMapOvr>
  <p:transition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0713550"/>
      </p:ext>
    </p:extLst>
  </p:cSld>
  <p:clrMapOvr>
    <a:masterClrMapping/>
  </p:clrMapOvr>
  <p:transition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7911053"/>
      </p:ext>
    </p:extLst>
  </p:cSld>
  <p:clrMapOvr>
    <a:masterClrMapping/>
  </p:clrMapOvr>
  <p:transition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8023124"/>
      </p:ext>
    </p:extLst>
  </p:cSld>
  <p:clrMapOvr>
    <a:masterClrMapping/>
  </p:clrMapOvr>
  <p:transition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039980"/>
      </p:ext>
    </p:extLst>
  </p:cSld>
  <p:clrMapOvr>
    <a:masterClrMapping/>
  </p:clrMapOvr>
  <p:transition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6447880"/>
      </p:ext>
    </p:extLst>
  </p:cSld>
  <p:clrMapOvr>
    <a:masterClrMapping/>
  </p:clrMapOvr>
  <p:transition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0233438"/>
      </p:ext>
    </p:extLst>
  </p:cSld>
  <p:clrMapOvr>
    <a:masterClrMapping/>
  </p:clrMapOvr>
  <p:transition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0898621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0873158"/>
      </p:ext>
    </p:extLst>
  </p:cSld>
  <p:clrMapOvr>
    <a:masterClrMapping/>
  </p:clrMapOvr>
  <p:transition>
    <p:dissolv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7993144"/>
      </p:ext>
    </p:extLst>
  </p:cSld>
  <p:clrMapOvr>
    <a:masterClrMapping/>
  </p:clrMapOvr>
  <p:transition>
    <p:dissolv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7509027"/>
      </p:ext>
    </p:extLst>
  </p:cSld>
  <p:clrMapOvr>
    <a:masterClrMapping/>
  </p:clrMapOvr>
  <p:transition>
    <p:dissolv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7959860"/>
      </p:ext>
    </p:extLst>
  </p:cSld>
  <p:clrMapOvr>
    <a:masterClrMapping/>
  </p:clrMapOvr>
  <p:transition>
    <p:dissolv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1556834"/>
      </p:ext>
    </p:extLst>
  </p:cSld>
  <p:clrMapOvr>
    <a:masterClrMapping/>
  </p:clrMapOvr>
  <p:transition>
    <p:dissolv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1294022"/>
      </p:ext>
    </p:extLst>
  </p:cSld>
  <p:clrMapOvr>
    <a:masterClrMapping/>
  </p:clrMapOvr>
  <p:transition>
    <p:dissolv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1333018"/>
      </p:ext>
    </p:extLst>
  </p:cSld>
  <p:clrMapOvr>
    <a:masterClrMapping/>
  </p:clrMapOvr>
  <p:transition>
    <p:dissolv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3159181"/>
      </p:ext>
    </p:extLst>
  </p:cSld>
  <p:clrMapOvr>
    <a:masterClrMapping/>
  </p:clrMapOvr>
  <p:transition>
    <p:dissolv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611429"/>
      </p:ext>
    </p:extLst>
  </p:cSld>
  <p:clrMapOvr>
    <a:masterClrMapping/>
  </p:clrMapOvr>
  <p:transition>
    <p:dissolv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8613378"/>
      </p:ext>
    </p:extLst>
  </p:cSld>
  <p:clrMapOvr>
    <a:masterClrMapping/>
  </p:clrMapOvr>
  <p:transition>
    <p:dissolv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5DA03-7557-4AE6-9F07-C29973DC422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FA7A-3BE9-4407-933B-C24410899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0314397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5541787"/>
      </p:ext>
    </p:extLst>
  </p:cSld>
  <p:clrMapOvr>
    <a:masterClrMapping/>
  </p:clrMapOvr>
  <p:transition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74C-C133-4251-9941-3294EF4B4B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B27ED-A05A-4FB1-B383-E9714A86CF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20685742"/>
      </p:ext>
    </p:extLst>
  </p:cSld>
  <p:clrMapOvr>
    <a:masterClrMapping/>
  </p:clrMapOvr>
  <p:transition>
    <p:dissolv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226-E374-4177-92DF-E23C039E3D4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17E4-57E3-4483-A2C0-104CFAEDB1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2769139"/>
      </p:ext>
    </p:extLst>
  </p:cSld>
  <p:clrMapOvr>
    <a:masterClrMapping/>
  </p:clrMapOvr>
  <p:transition>
    <p:dissolv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6BFE0-4002-44A6-B35E-139D083CF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ADE60-0FF4-4602-86DE-D0BA13D9A2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8694163"/>
      </p:ext>
    </p:extLst>
  </p:cSld>
  <p:clrMapOvr>
    <a:masterClrMapping/>
  </p:clrMapOvr>
  <p:transition>
    <p:dissolv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2943B-A6CB-4BD9-93C9-3F1BEBCFAD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3EBB-7578-4F56-8844-CEE42DD34C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4498027"/>
      </p:ext>
    </p:extLst>
  </p:cSld>
  <p:clrMapOvr>
    <a:masterClrMapping/>
  </p:clrMapOvr>
  <p:transition>
    <p:dissolv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25D8-1C63-460B-BDBE-BCE61BDE0A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BE606-C039-4AA6-910A-2310425447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3741632"/>
      </p:ext>
    </p:extLst>
  </p:cSld>
  <p:clrMapOvr>
    <a:masterClrMapping/>
  </p:clrMapOvr>
  <p:transition>
    <p:dissolv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3D750-6495-47C5-8029-5D0ABA19359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CC7A-B566-4D88-8814-365B860F96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226317"/>
      </p:ext>
    </p:extLst>
  </p:cSld>
  <p:clrMapOvr>
    <a:masterClrMapping/>
  </p:clrMapOvr>
  <p:transition>
    <p:dissolv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6E596-8CE2-457A-B0B3-DC8AFE39E7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A52E3-051C-4B82-928B-6D703CA660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7953848"/>
      </p:ext>
    </p:extLst>
  </p:cSld>
  <p:clrMapOvr>
    <a:masterClrMapping/>
  </p:clrMapOvr>
  <p:transition>
    <p:dissolv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0F1E2-F643-4F63-8DA6-A8EC322F10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A616A-1F6B-4460-8743-627361ED6B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6267737"/>
      </p:ext>
    </p:extLst>
  </p:cSld>
  <p:clrMapOvr>
    <a:masterClrMapping/>
  </p:clrMapOvr>
  <p:transition>
    <p:dissolv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C1075-7059-4BB6-9AFD-6670439204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7FB78-DF51-41B1-A857-C32C746AE4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8847548"/>
      </p:ext>
    </p:extLst>
  </p:cSld>
  <p:clrMapOvr>
    <a:masterClrMapping/>
  </p:clrMapOvr>
  <p:transition>
    <p:dissolv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C1249-2A93-4185-9274-50D31F3B45D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E9FD8-D79B-4C07-810C-82A426C214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4135115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67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614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718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350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074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85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777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769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34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465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752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fld id="{8C7F78AC-1DE0-405D-8C98-3B0331CB6C4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16.12.2017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62D78DC-E795-4986-99B9-F5552126FD17}" type="slidenum">
              <a:rPr lang="ru-RU" altLang="ru-RU" smtClean="0">
                <a:cs typeface="Arial" panose="020B0604020202020204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21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1585" y="404665"/>
            <a:ext cx="7696339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Труд – основа жизни</a:t>
            </a:r>
          </a:p>
        </p:txBody>
      </p:sp>
      <p:pic>
        <p:nvPicPr>
          <p:cNvPr id="3" name="Рисунок 2" descr="files.ph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1604964"/>
            <a:ext cx="8424863" cy="5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68733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12087000ff535f4ca2c8bca1ae28544b727aed9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54925">
            <a:off x="1836739" y="2701926"/>
            <a:ext cx="3817937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6a00e39338c4dd8834010535d6eadd970b-800w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6007">
            <a:off x="7315201" y="2640014"/>
            <a:ext cx="2760663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847851" y="188914"/>
            <a:ext cx="85693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>
                <a:solidFill>
                  <a:srgbClr val="0000FF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Труд является не только основой жизнедеятельности человека, важнейшей его потребностью, но и условием его благополучия.</a:t>
            </a:r>
          </a:p>
        </p:txBody>
      </p:sp>
    </p:spTree>
    <p:extLst>
      <p:ext uri="{BB962C8B-B14F-4D97-AF65-F5344CB8AC3E}">
        <p14:creationId xmlns:p14="http://schemas.microsoft.com/office/powerpoint/2010/main" val="4018312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ae0e522ca05e09d2afa142da3de702_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2552700"/>
            <a:ext cx="857250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75520" y="620688"/>
            <a:ext cx="864096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ru-RU" sz="4800" b="1" spc="30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  <a:latin typeface="Monotype Corsiva" pitchFamily="66" charset="0"/>
                <a:cs typeface="Arial" panose="020B0604020202020204" pitchFamily="34" charset="0"/>
              </a:rPr>
              <a:t>Труд облагораживает человека</a:t>
            </a:r>
          </a:p>
          <a:p>
            <a:pPr algn="r" defTabSz="914400">
              <a:defRPr/>
            </a:pPr>
            <a:r>
              <a:rPr lang="ru-RU" sz="4800" b="1" spc="300" dirty="0">
                <a:ln w="11430" cmpd="sng">
                  <a:solidFill>
                    <a:srgbClr val="4F81BD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4F81BD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4F81BD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4F81BD">
                      <a:satMod val="220000"/>
                      <a:alpha val="35000"/>
                    </a:srgbClr>
                  </a:glow>
                </a:effectLst>
                <a:latin typeface="Monotype Corsiva" pitchFamily="66" charset="0"/>
                <a:cs typeface="Arial" panose="020B0604020202020204" pitchFamily="34" charset="0"/>
              </a:rPr>
              <a:t>Белинский В.Г.</a:t>
            </a:r>
          </a:p>
        </p:txBody>
      </p:sp>
    </p:spTree>
    <p:extLst>
      <p:ext uri="{BB962C8B-B14F-4D97-AF65-F5344CB8AC3E}">
        <p14:creationId xmlns:p14="http://schemas.microsoft.com/office/powerpoint/2010/main" val="2056452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-188913" y="1630363"/>
            <a:ext cx="53403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5" name="Picture 2" descr="Картинки по запросу Спасибо за внимание картинка в презентации слайд Спасиб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951" y="115888"/>
            <a:ext cx="8856663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22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03388" y="981075"/>
            <a:ext cx="4392612" cy="30241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>
                <a:solidFill>
                  <a:srgbClr val="0000FF"/>
                </a:solidFill>
                <a:latin typeface="Monotype Corsiva" panose="03010101010201010101" pitchFamily="66" charset="0"/>
              </a:rPr>
              <a:t>Целенаправленная деятельность человека по созданию с помощью орудий труда материальных и духовных ценностей</a:t>
            </a: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19289" y="333376"/>
            <a:ext cx="83534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800" b="1">
                <a:solidFill>
                  <a:srgbClr val="0000FF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 Труд – это…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311901" y="1125538"/>
            <a:ext cx="4105275" cy="16557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ru-RU" sz="2800" b="1" dirty="0">
                <a:solidFill>
                  <a:srgbClr val="0000FF"/>
                </a:solidFill>
                <a:latin typeface="Monotype Corsiva" pitchFamily="66" charset="0"/>
              </a:rPr>
              <a:t>Усилие, направленное на достижение чего-либо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74826" y="5805488"/>
            <a:ext cx="3889375" cy="8636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ru-RU" sz="2800" b="1" dirty="0">
                <a:solidFill>
                  <a:srgbClr val="0000FF"/>
                </a:solidFill>
                <a:latin typeface="Monotype Corsiva" pitchFamily="66" charset="0"/>
              </a:rPr>
              <a:t>Работа, занятие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56364" y="5300663"/>
            <a:ext cx="4103687" cy="14414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400" b="1">
                <a:solidFill>
                  <a:srgbClr val="0000FF"/>
                </a:solidFill>
                <a:latin typeface="Monotype Corsiva" panose="03010101010201010101" pitchFamily="66" charset="0"/>
              </a:rPr>
              <a:t>Результат деятельности, работы, произведение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68340" y="3995043"/>
            <a:ext cx="3384550" cy="10810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r>
              <a:rPr lang="ru-RU" sz="5400" b="1" dirty="0">
                <a:solidFill>
                  <a:srgbClr val="C00000"/>
                </a:solidFill>
                <a:latin typeface="Monotype Corsiva" pitchFamily="66" charset="0"/>
              </a:rPr>
              <a:t>Труд</a:t>
            </a:r>
          </a:p>
        </p:txBody>
      </p:sp>
      <p:sp>
        <p:nvSpPr>
          <p:cNvPr id="8" name="Стрелка вправо с вырезом 7"/>
          <p:cNvSpPr>
            <a:spLocks noChangeArrowheads="1"/>
          </p:cNvSpPr>
          <p:nvPr/>
        </p:nvSpPr>
        <p:spPr bwMode="auto">
          <a:xfrm rot="-2817151">
            <a:off x="7335839" y="3340101"/>
            <a:ext cx="1514475" cy="250825"/>
          </a:xfrm>
          <a:prstGeom prst="notchedRightArrow">
            <a:avLst>
              <a:gd name="adj1" fmla="val 50000"/>
              <a:gd name="adj2" fmla="val 49981"/>
            </a:avLst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eaVert" anchor="ctr"/>
          <a:lstStyle/>
          <a:p>
            <a:pPr algn="ctr" defTabSz="914400">
              <a:defRPr/>
            </a:pPr>
            <a:endParaRPr lang="ru-RU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9" name="Стрелка вправо с вырезом 8"/>
          <p:cNvSpPr/>
          <p:nvPr/>
        </p:nvSpPr>
        <p:spPr>
          <a:xfrm rot="2550733">
            <a:off x="7608888" y="4724401"/>
            <a:ext cx="1052512" cy="238125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Стрелка вправо с вырезом 9"/>
          <p:cNvSpPr/>
          <p:nvPr/>
        </p:nvSpPr>
        <p:spPr>
          <a:xfrm rot="8561185">
            <a:off x="3252789" y="5091114"/>
            <a:ext cx="1050925" cy="238125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1" name="Стрелка вправо с вырезом 10"/>
          <p:cNvSpPr/>
          <p:nvPr/>
        </p:nvSpPr>
        <p:spPr>
          <a:xfrm rot="12862486">
            <a:off x="3190876" y="4208464"/>
            <a:ext cx="1052513" cy="238125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0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143251" y="836613"/>
            <a:ext cx="6048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600" b="1">
                <a:solidFill>
                  <a:srgbClr val="0000FF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 Труд даёт человеку -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847528" y="1484784"/>
          <a:ext cx="8568952" cy="5085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4600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35189" y="404813"/>
            <a:ext cx="82819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>
                <a:solidFill>
                  <a:srgbClr val="0000FF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Труд различается по содержанию и сложности</a:t>
            </a:r>
          </a:p>
        </p:txBody>
      </p:sp>
      <p:pic>
        <p:nvPicPr>
          <p:cNvPr id="3" name="Рисунок 2" descr="2419.jpg"/>
          <p:cNvPicPr>
            <a:picLocks noChangeAspect="1"/>
          </p:cNvPicPr>
          <p:nvPr/>
        </p:nvPicPr>
        <p:blipFill>
          <a:blip r:embed="rId2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07155">
            <a:off x="1960563" y="1071563"/>
            <a:ext cx="3759200" cy="270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75392571_2670.jpg"/>
          <p:cNvPicPr>
            <a:picLocks noChangeAspect="1"/>
          </p:cNvPicPr>
          <p:nvPr/>
        </p:nvPicPr>
        <p:blipFill>
          <a:blip r:embed="rId3">
            <a:lum brigh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00012">
            <a:off x="7048501" y="4206876"/>
            <a:ext cx="3241675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insurance-agent-market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6007">
            <a:off x="1947864" y="4235450"/>
            <a:ext cx="3348037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0_6c91_da50e619_XL.jpg"/>
          <p:cNvPicPr>
            <a:picLocks noChangeAspect="1"/>
          </p:cNvPicPr>
          <p:nvPr/>
        </p:nvPicPr>
        <p:blipFill>
          <a:blip r:embed="rId5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58497">
            <a:off x="6727826" y="1085851"/>
            <a:ext cx="3529013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informationworkersworkplace.jpg"/>
          <p:cNvPicPr>
            <a:picLocks noChangeAspect="1"/>
          </p:cNvPicPr>
          <p:nvPr/>
        </p:nvPicPr>
        <p:blipFill>
          <a:blip r:embed="rId6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5" y="2636839"/>
            <a:ext cx="345598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537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72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64" name="Group 32"/>
          <p:cNvGraphicFramePr>
            <a:graphicFrameLocks noGrp="1"/>
          </p:cNvGraphicFramePr>
          <p:nvPr/>
        </p:nvGraphicFramePr>
        <p:xfrm>
          <a:off x="1774826" y="620713"/>
          <a:ext cx="8569325" cy="5397504"/>
        </p:xfrm>
        <a:graphic>
          <a:graphicData uri="http://schemas.openxmlformats.org/drawingml/2006/table">
            <a:tbl>
              <a:tblPr/>
              <a:tblGrid>
                <a:gridCol w="4105275"/>
                <a:gridCol w="4464050"/>
              </a:tblGrid>
              <a:tr h="674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Постоянный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Временный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74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Простой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Сложный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674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Умственный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Физический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74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Оплачиваемый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Безвозмездный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674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Добровольный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Принудительный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74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Ручной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Автоматизированный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674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Творческий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Традиционный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746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Коллективный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Monotype Corsiva" panose="03010101010201010101" pitchFamily="66" charset="0"/>
                          <a:cs typeface="Arial" panose="020B0604020202020204" pitchFamily="34" charset="0"/>
                        </a:rPr>
                        <a:t>Индивидуальный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422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50-21031155903Purchased---bricks.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3528">
            <a:off x="1952625" y="3376614"/>
            <a:ext cx="4230688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10695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6542">
            <a:off x="6746876" y="2679701"/>
            <a:ext cx="3598863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855914" y="333375"/>
            <a:ext cx="684053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400" b="1">
                <a:solidFill>
                  <a:srgbClr val="0000FF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Трудом создаётся…</a:t>
            </a:r>
          </a:p>
        </p:txBody>
      </p:sp>
      <p:sp>
        <p:nvSpPr>
          <p:cNvPr id="5" name="Прямоугольник 4"/>
          <p:cNvSpPr/>
          <p:nvPr/>
        </p:nvSpPr>
        <p:spPr>
          <a:xfrm rot="20786028">
            <a:off x="2055803" y="1649874"/>
            <a:ext cx="3362227" cy="9477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ru-RU" sz="5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cs typeface="Arial" panose="020B0604020202020204" pitchFamily="34" charset="0"/>
              </a:rPr>
              <a:t>Товар</a:t>
            </a:r>
          </a:p>
        </p:txBody>
      </p:sp>
      <p:sp>
        <p:nvSpPr>
          <p:cNvPr id="6" name="Прямоугольник 5"/>
          <p:cNvSpPr/>
          <p:nvPr/>
        </p:nvSpPr>
        <p:spPr>
          <a:xfrm rot="784316">
            <a:off x="6786276" y="1469282"/>
            <a:ext cx="303369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ru-RU" sz="54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  <a:cs typeface="Arial" panose="020B0604020202020204" pitchFamily="34" charset="0"/>
              </a:rPr>
              <a:t>услуга</a:t>
            </a:r>
          </a:p>
        </p:txBody>
      </p:sp>
    </p:spTree>
    <p:extLst>
      <p:ext uri="{BB962C8B-B14F-4D97-AF65-F5344CB8AC3E}">
        <p14:creationId xmlns:p14="http://schemas.microsoft.com/office/powerpoint/2010/main" val="5350617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1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92313" y="476250"/>
            <a:ext cx="82804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>
                <a:solidFill>
                  <a:srgbClr val="0000FF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Услуги – бытовые удобства, предоставляемые кому-нибудь</a:t>
            </a:r>
          </a:p>
          <a:p>
            <a:pPr algn="r"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>
                <a:solidFill>
                  <a:srgbClr val="0000FF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(С.И.Ожегов)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063750" y="5516563"/>
            <a:ext cx="792003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b="1">
                <a:solidFill>
                  <a:srgbClr val="0000FF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Товар – продукт труда, изготовленный для обмена, продажи.</a:t>
            </a:r>
          </a:p>
        </p:txBody>
      </p:sp>
      <p:pic>
        <p:nvPicPr>
          <p:cNvPr id="4" name="Рисунок 3" descr="3693351_f5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1700214"/>
            <a:ext cx="3024188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0346">
            <a:off x="7535864" y="2565401"/>
            <a:ext cx="2147887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7294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18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279650" y="260350"/>
            <a:ext cx="77041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400" b="1">
                <a:solidFill>
                  <a:srgbClr val="0000FF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Как оценивается труд</a:t>
            </a:r>
          </a:p>
        </p:txBody>
      </p:sp>
      <p:pic>
        <p:nvPicPr>
          <p:cNvPr id="3" name="Рисунок 2" descr="1408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981075"/>
            <a:ext cx="2901950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1255141611_6301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981075"/>
            <a:ext cx="2992438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ubork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25" y="3716338"/>
            <a:ext cx="2941638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b_45a7d9b2d59f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825" y="4076700"/>
            <a:ext cx="2916238" cy="255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1308568884_218100698_1----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39" y="2276476"/>
            <a:ext cx="2511425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093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>
                <a:solidFill>
                  <a:srgbClr val="0000FF"/>
                </a:solidFill>
                <a:latin typeface="Arial" panose="020B0604020202020204" pitchFamily="34" charset="0"/>
              </a:rPr>
              <a:t>Как оценивается труд</a:t>
            </a:r>
            <a:br>
              <a:rPr lang="ru-RU" altLang="ru-RU" sz="4000" b="1">
                <a:solidFill>
                  <a:srgbClr val="0000FF"/>
                </a:solidFill>
                <a:latin typeface="Arial" panose="020B0604020202020204" pitchFamily="34" charset="0"/>
              </a:rPr>
            </a:br>
            <a:endParaRPr lang="ru-RU" altLang="ru-RU" sz="40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Плата за труд – заработная плата</a:t>
            </a:r>
          </a:p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Поощрения (премия, благодарность, повышение по должности, надбавка)</a:t>
            </a:r>
          </a:p>
          <a:p>
            <a:pPr eaLnBrk="1" hangingPunct="1"/>
            <a:r>
              <a:rPr lang="ru-RU" altLang="ru-RU" smtClean="0">
                <a:latin typeface="Arial" panose="020B0604020202020204" pitchFamily="34" charset="0"/>
              </a:rPr>
              <a:t>Моральная оценка труда (одобрение, похвала – выговор, штраф, увольнение)</a:t>
            </a:r>
          </a:p>
        </p:txBody>
      </p:sp>
    </p:spTree>
    <p:extLst>
      <p:ext uri="{BB962C8B-B14F-4D97-AF65-F5344CB8AC3E}">
        <p14:creationId xmlns:p14="http://schemas.microsoft.com/office/powerpoint/2010/main" val="42791436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168</Words>
  <Application>Microsoft Office PowerPoint</Application>
  <PresentationFormat>Широкоэкранный</PresentationFormat>
  <Paragraphs>49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12</vt:i4>
      </vt:variant>
    </vt:vector>
  </HeadingPairs>
  <TitlesOfParts>
    <vt:vector size="27" baseType="lpstr">
      <vt:lpstr>Arial</vt:lpstr>
      <vt:lpstr>Calibri</vt:lpstr>
      <vt:lpstr>Monotype Corsiva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оценивается труд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Лазакат</dc:creator>
  <cp:lastModifiedBy>Лазакат</cp:lastModifiedBy>
  <cp:revision>3</cp:revision>
  <dcterms:created xsi:type="dcterms:W3CDTF">2017-12-16T05:33:19Z</dcterms:created>
  <dcterms:modified xsi:type="dcterms:W3CDTF">2017-12-16T06:00:22Z</dcterms:modified>
</cp:coreProperties>
</file>