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4" r:id="rId9"/>
    <p:sldId id="263" r:id="rId10"/>
    <p:sldId id="270" r:id="rId11"/>
    <p:sldId id="266" r:id="rId12"/>
    <p:sldId id="268" r:id="rId13"/>
    <p:sldId id="271" r:id="rId14"/>
    <p:sldId id="272" r:id="rId15"/>
    <p:sldId id="273" r:id="rId16"/>
    <p:sldId id="274" r:id="rId17"/>
    <p:sldId id="282" r:id="rId18"/>
    <p:sldId id="276" r:id="rId19"/>
    <p:sldId id="277" r:id="rId20"/>
    <p:sldId id="279" r:id="rId21"/>
    <p:sldId id="278" r:id="rId22"/>
    <p:sldId id="286" r:id="rId23"/>
    <p:sldId id="287" r:id="rId24"/>
    <p:sldId id="283" r:id="rId25"/>
    <p:sldId id="280" r:id="rId26"/>
    <p:sldId id="288" r:id="rId27"/>
    <p:sldId id="289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74" autoAdjust="0"/>
  </p:normalViewPr>
  <p:slideViewPr>
    <p:cSldViewPr snapToGrid="0">
      <p:cViewPr varScale="1">
        <p:scale>
          <a:sx n="109" d="100"/>
          <a:sy n="109" d="100"/>
        </p:scale>
        <p:origin x="-59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950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4775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8633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6833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519520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8360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5183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8007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522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879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016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57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129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491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3096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4983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63000">
              <a:schemeClr val="accent1">
                <a:lumMod val="45000"/>
                <a:lumOff val="55000"/>
              </a:schemeClr>
            </a:gs>
            <a:gs pos="8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B70B0-B7DA-44CC-B946-22DFA532D28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05F9D0B-B570-4618-91C9-620E8853BA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91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50" r:id="rId1"/>
    <p:sldLayoutId id="2147484151" r:id="rId2"/>
    <p:sldLayoutId id="2147484152" r:id="rId3"/>
    <p:sldLayoutId id="2147484153" r:id="rId4"/>
    <p:sldLayoutId id="2147484154" r:id="rId5"/>
    <p:sldLayoutId id="2147484155" r:id="rId6"/>
    <p:sldLayoutId id="2147484156" r:id="rId7"/>
    <p:sldLayoutId id="2147484157" r:id="rId8"/>
    <p:sldLayoutId id="2147484158" r:id="rId9"/>
    <p:sldLayoutId id="2147484159" r:id="rId10"/>
    <p:sldLayoutId id="2147484160" r:id="rId11"/>
    <p:sldLayoutId id="2147484161" r:id="rId12"/>
    <p:sldLayoutId id="2147484162" r:id="rId13"/>
    <p:sldLayoutId id="2147484163" r:id="rId14"/>
    <p:sldLayoutId id="2147484164" r:id="rId15"/>
    <p:sldLayoutId id="214748416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47768" y="655092"/>
            <a:ext cx="8915399" cy="2729553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проект «Птицы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наши друзья»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47767" y="3576376"/>
            <a:ext cx="8915399" cy="2851719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</a:t>
            </a:r>
          </a:p>
          <a:p>
            <a:pPr algn="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Красивенкова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 Ю.</a:t>
            </a:r>
          </a:p>
          <a:p>
            <a:pPr algn="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Подлипская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 В.</a:t>
            </a:r>
          </a:p>
          <a:p>
            <a:pPr algn="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Калининград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г.</a:t>
            </a:r>
          </a:p>
          <a:p>
            <a:pPr algn="r"/>
            <a:endParaRPr lang="ru-RU" b="1" dirty="0"/>
          </a:p>
          <a:p>
            <a:pPr algn="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91490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1630" y="624110"/>
            <a:ext cx="9552981" cy="12808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«Узнай следы»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4651" y="1473958"/>
            <a:ext cx="5090615" cy="4626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7278" y="1473957"/>
            <a:ext cx="5254388" cy="4626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4803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298" y="624110"/>
            <a:ext cx="10699845" cy="128089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Разрезные картинки «Узнай птичку», лото «Двойняшки»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333" y="1446663"/>
            <a:ext cx="5605912" cy="489954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96331" y="1446663"/>
            <a:ext cx="5431812" cy="4899546"/>
          </a:xfrm>
        </p:spPr>
      </p:pic>
    </p:spTree>
    <p:extLst>
      <p:ext uri="{BB962C8B-B14F-4D97-AF65-F5344CB8AC3E}">
        <p14:creationId xmlns:p14="http://schemas.microsoft.com/office/powerpoint/2010/main" xmlns="" val="88366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676" y="624110"/>
            <a:ext cx="9825936" cy="10818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«Чудо – дерево».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9051" y="1539694"/>
            <a:ext cx="4628228" cy="406266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Зимующие птицы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2513" y="2074460"/>
            <a:ext cx="5049672" cy="424445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337380" y="1369698"/>
            <a:ext cx="3999001" cy="57626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Перелётные птицы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4449" y="2074460"/>
            <a:ext cx="5091752" cy="4244453"/>
          </a:xfrm>
        </p:spPr>
      </p:pic>
    </p:spTree>
    <p:extLst>
      <p:ext uri="{BB962C8B-B14F-4D97-AF65-F5344CB8AC3E}">
        <p14:creationId xmlns:p14="http://schemas.microsoft.com/office/powerpoint/2010/main" xmlns="" val="403580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9493" y="624110"/>
            <a:ext cx="10058399" cy="1280890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Двигательная деятельность: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«Снегири», «Воробушки и кот», «Зимующие и перелётные птицы», «Воробушки и автомобили», «Совушка», «Гуси – лебеди».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471" y="2516631"/>
            <a:ext cx="4708476" cy="3925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4197" y="2516629"/>
            <a:ext cx="5145206" cy="3925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17548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413" y="388135"/>
            <a:ext cx="10958051" cy="3565753"/>
          </a:xfrm>
        </p:spPr>
        <p:txBody>
          <a:bodyPr>
            <a:no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3.Познавательно–исследовательская  деятельность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деятельность: «Как живут наши пернатые друзья зимой», «Кто заботится о птицах», «Пользу или вред приносят птицы?»,  «Меню птиц».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Решение проблемной ситуации: «Что может произойти, если не подкармливать птиц зимой?»                 Беседы: «Птичий двор», «Что мы знаем о птицах», «Перелётные птицы», «Зачем поют птицы?»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254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Труд в природе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подкормка птиц зимой.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741" y="1905000"/>
            <a:ext cx="5104262" cy="45913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9731" y="1905000"/>
            <a:ext cx="5294880" cy="45913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1762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8048" y="624110"/>
            <a:ext cx="10156564" cy="128089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Восприятие художественной литературы и фольклора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чтение рассказов В. Бианки «Синичкин календарь», «Чей нос лучше», «Кто чем поёт?»,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русской народной сказки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«Гуси – лебеди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Г.Х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Андерсена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«Гадкий утёнок», «Дикие лебеди», обсуждение пословиц и поговорок,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закличек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попевок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отгадывание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загадок о птицах, рассматривание иллюстраций с изображением зимующих и перелётных птиц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8048" y="3551059"/>
            <a:ext cx="4544704" cy="29615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09984" y="3551060"/>
            <a:ext cx="4994628" cy="2961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52773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7230" y="1364776"/>
            <a:ext cx="4667534" cy="43809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81984" y="1364776"/>
            <a:ext cx="4954139" cy="4380931"/>
          </a:xfrm>
        </p:spPr>
      </p:pic>
    </p:spTree>
    <p:extLst>
      <p:ext uri="{BB962C8B-B14F-4D97-AF65-F5344CB8AC3E}">
        <p14:creationId xmlns:p14="http://schemas.microsoft.com/office/powerpoint/2010/main" xmlns="" val="244611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516" y="501280"/>
            <a:ext cx="9471095" cy="128089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Конструирование из разного материала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0413" y="1924335"/>
            <a:ext cx="4862465" cy="41216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8096" y="1924335"/>
            <a:ext cx="5076517" cy="41216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1920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504" y="624110"/>
            <a:ext cx="9703107" cy="128089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Изобразительная деятельность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(рисование, лепка, аппликация).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9558" y="2393800"/>
            <a:ext cx="5008729" cy="41434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36776" y="2393800"/>
            <a:ext cx="5567837" cy="41434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42127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504" y="928048"/>
            <a:ext cx="9703107" cy="97695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«Так и живут бок о бок птицы и люди, часто не обращая внимания друг на дуга, иногда ссорясь, иногда радуясь, как члены одной большой семьи. Кто из них кому больше нужен – человек птицам или птицы человеку? Но выживет ли человек, если на Земле не останется птиц».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Э. Н. Голованова.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12506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899" y="941696"/>
            <a:ext cx="5431808" cy="5322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9730" y="941696"/>
            <a:ext cx="5581935" cy="5322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79610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4275" y="1160061"/>
            <a:ext cx="4954137" cy="5008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3379" y="1037229"/>
            <a:ext cx="5281234" cy="5131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6016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658" y="495721"/>
            <a:ext cx="10854813" cy="14682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8. Музыкальная деятельность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Прослушивание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аудиосказок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Д. Мамина–Сибиряка «Серая шейка», «Сказка про Воробья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Воробеича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Ерша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Ершовича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Аленушкины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сказки», аудиозаписи «Голоса птиц».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436792" y="3080378"/>
            <a:ext cx="4313864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/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3317" y="2903397"/>
            <a:ext cx="5442154" cy="3335170"/>
          </a:xfr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0658" y="2899327"/>
            <a:ext cx="4909998" cy="333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014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3391" y="624110"/>
            <a:ext cx="9621221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Коммуникативная деятельность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0627" y="1733266"/>
            <a:ext cx="10753985" cy="4177956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Цикл занятий по развитию речи, лексическая тема «Птицы».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описательных рассказов по картине.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Придумывание загадок-описаний.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описания внешнего вида птиц.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527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83391" y="624110"/>
            <a:ext cx="9621221" cy="128089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8298" y="1446663"/>
            <a:ext cx="10454185" cy="438808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совместных прогулок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(вместе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ребёнком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подкормка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 и т.д.).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Подсыпая корм, развивать словарный запас ребёнка. Заучивать стихотворения о птицах и отгадывать загадки про них. Рассмотреть зимующих и перелётных птиц на иллюстрациях в книгах и журналах, принести книги в детский сад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Привлечение к изготовлению кормушек для участка группы.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115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3140" y="405746"/>
            <a:ext cx="10235821" cy="128089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– заключительный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совместное занятие с родителями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«Птицы – наши друзья»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922" y="2115403"/>
            <a:ext cx="4926842" cy="4230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0924" y="2115403"/>
            <a:ext cx="5008729" cy="4230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4305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2073" y="516761"/>
            <a:ext cx="9995876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коллекции перьев разных птиц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392073" y="1335990"/>
            <a:ext cx="3992732" cy="576262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Перья голубя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390011" y="1300406"/>
            <a:ext cx="4790363" cy="576262"/>
          </a:xfrm>
        </p:spPr>
        <p:txBody>
          <a:bodyPr/>
          <a:lstStyle/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Перья гуся: 1. серый 2. белый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3457" y="2019868"/>
            <a:ext cx="4913194" cy="44764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0077" y="2019868"/>
            <a:ext cx="5322627" cy="44764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20496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813" y="624110"/>
            <a:ext cx="9443800" cy="128089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реализации проекта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3015" y="2133600"/>
            <a:ext cx="10071597" cy="377762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Расширены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 перелётных и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зимующих птицах, об их внешнем виде, повадках, особенностях жизни в разные времена года, о роли человека в жизни птиц.</a:t>
            </a:r>
          </a:p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детей сформировалось доброе и бережное отношение к птицам.</a:t>
            </a:r>
          </a:p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Пополнилась и обогатилась развивающая предметно-пространственная среда группы (литература, дидактические игры, иллюстративный материал).</a:t>
            </a:r>
          </a:p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 родителей к совместным мероприятиям.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428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4471" y="73329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7731" y="1665026"/>
            <a:ext cx="10003358" cy="46265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современных условиях проблема экологического воспитания дошкольников приобретает особую остроту и актуальность. Именно в период дошкольного детства происходит становление человеческой личности, формирование начал экологической культуры. Поэтому очень важно разбудить в детях интерес к живой природе, воспитывать любовь к ней, научить беречь окружающий мир.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1510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7140" y="852709"/>
            <a:ext cx="8911687" cy="4756521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 – творческий.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средней группы, родители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воспитатели группы.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реализации: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10.2016-05.2017.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4084" y="1705970"/>
            <a:ext cx="9880528" cy="4449170"/>
          </a:xfrm>
        </p:spPr>
        <p:txBody>
          <a:bodyPr/>
          <a:lstStyle/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378598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6097" y="624110"/>
            <a:ext cx="9648516" cy="1280890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экологических знаний о зимующих и перелётных птицах.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1946" y="2079008"/>
            <a:ext cx="10262516" cy="39805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асширить представление детей о зимующих и перелётных птицах, об их внешнем виде и повадках, об особенностях их жизни зимой и весной, расширить представление о роли человека в жизни птиц.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творческие и интеллектуальные способности воспитанников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любовь, добрые чувства, бережное и заботливое отношение к природе.</a:t>
            </a: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207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– подготовительный,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основной (практический),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– заключительный.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0909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– подготовительный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4903" y="1787857"/>
            <a:ext cx="10619709" cy="412336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Создание необходимых условий для реализации проекта: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ерспективное планирование,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азработка и накопление методических материалов по теме,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зготовление дидактических игр, беседы, привлечение родителей к участию в проектной деятельности.</a:t>
            </a:r>
          </a:p>
          <a:p>
            <a:pPr marL="0" indent="0" algn="just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219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676" y="555871"/>
            <a:ext cx="9679618" cy="128089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дидактической игры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«Чудо – дерево»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0629" y="2238234"/>
            <a:ext cx="5223774" cy="40260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69040" y="2238234"/>
            <a:ext cx="5240739" cy="4026087"/>
          </a:xfrm>
        </p:spPr>
      </p:pic>
    </p:spTree>
    <p:extLst>
      <p:ext uri="{BB962C8B-B14F-4D97-AF65-F5344CB8AC3E}">
        <p14:creationId xmlns:p14="http://schemas.microsoft.com/office/powerpoint/2010/main" xmlns="" val="8283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09" y="624110"/>
            <a:ext cx="10959152" cy="128089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основной (практический).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Внедрение в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–образовательный процесс эффективных методов и приёмов по расширению знаний дошкольников о зимующих и перелётных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птицах.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9809" y="2365611"/>
            <a:ext cx="10648516" cy="41034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работы в процессе реализации проекта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Игровая деятельность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«Один – много», «Назови ласково», «Счёт птиц», «Четвёртый лишний», «Угадай птицу по описанию», «Чей хвост?», «Кто что ест», «Узнай по голосу», «Что едят птицы», лото «Животные и птицы», «Где чьё гнездо?», «Считай и называй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520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482</TotalTime>
  <Words>678</Words>
  <Application>Microsoft Office PowerPoint</Application>
  <PresentationFormat>Произвольный</PresentationFormat>
  <Paragraphs>61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Легкий дым</vt:lpstr>
      <vt:lpstr>Экологический проект «Птицы – наши друзья»</vt:lpstr>
      <vt:lpstr>«Так и живут бок о бок птицы и люди, часто не обращая внимания друг на дуга, иногда ссорясь, иногда радуясь, как члены одной большой семьи. Кто из них кому больше нужен – человек птицам или птицы человеку? Но выживет ли человек, если на Земле не останется птиц».                                                                              Э. Н. Голованова.</vt:lpstr>
      <vt:lpstr>Актуальность </vt:lpstr>
      <vt:lpstr>Тип проекта: познавательно – творческий.  Участники проекта: дети средней группы, родители воспитанников, воспитатели группы. Срок реализации: 10.2016-05.2017. </vt:lpstr>
      <vt:lpstr>Цель: формирование экологических знаний о зимующих и перелётных птицах.</vt:lpstr>
      <vt:lpstr>Этапы реализации проекта</vt:lpstr>
      <vt:lpstr>1 этап – подготовительный</vt:lpstr>
      <vt:lpstr>Изготовление дидактической игры  «Чудо – дерево»</vt:lpstr>
      <vt:lpstr>        2 этап – основной (практический).     Внедрение в воспитательно–образовательный процесс эффективных методов и приёмов по расширению знаний дошкольников о зимующих и перелётных птицах. </vt:lpstr>
      <vt:lpstr>Игра «Узнай следы»</vt:lpstr>
      <vt:lpstr>Разрезные картинки «Узнай птичку», лото «Двойняшки»</vt:lpstr>
      <vt:lpstr>Дидактическая игра «Чудо – дерево».</vt:lpstr>
      <vt:lpstr>2. Двигательная деятельность: подвижные игры «Снегири», «Воробушки и кот», «Зимующие и перелётные птицы», «Воробушки и автомобили», «Совушка», «Гуси – лебеди».</vt:lpstr>
      <vt:lpstr>        3.Познавательно–исследовательская  деятельность    Образовательная деятельность: «Как живут наши пернатые друзья зимой», «Кто заботится о птицах», «Пользу или вред приносят птицы?»,  «Меню птиц».     Решение проблемной ситуации: «Что может произойти, если не подкармливать птиц зимой?»                 Беседы: «Птичий двор», «Что мы знаем о птицах», «Перелётные птицы», «Зачем поют птицы?»</vt:lpstr>
      <vt:lpstr>4. Труд в природе: подкормка птиц зимой.</vt:lpstr>
      <vt:lpstr>5. Восприятие художественной литературы и фольклора: чтение рассказов В. Бианки «Синичкин календарь», «Чей нос лучше», «Кто чем поёт?», чтение русской народной сказки «Гуси – лебеди», Г.Х. Андерсена «Гадкий утёнок», «Дикие лебеди», обсуждение пословиц и поговорок, закличек, попевок, отгадывание загадок о птицах, рассматривание иллюстраций с изображением зимующих и перелётных птиц.</vt:lpstr>
      <vt:lpstr>Слайд 17</vt:lpstr>
      <vt:lpstr>6. Конструирование из разного материала</vt:lpstr>
      <vt:lpstr>7. Изобразительная деятельность  (рисование, лепка, аппликация).</vt:lpstr>
      <vt:lpstr>Слайд 20</vt:lpstr>
      <vt:lpstr>Слайд 21</vt:lpstr>
      <vt:lpstr>                   8. Музыкальная деятельность Прослушивание аудиосказок Д. Мамина–Сибиряка «Серая шейка», «Сказка про Воробья Воробеича и Ерша Ершовича», «Аленушкины сказки», аудиозаписи «Голоса птиц».</vt:lpstr>
      <vt:lpstr>9. Коммуникативная деятельность</vt:lpstr>
      <vt:lpstr>Работа с родителями</vt:lpstr>
      <vt:lpstr>    3 этап – заключительный  Итоговое совместное занятие с родителями «Птицы – наши друзья»</vt:lpstr>
      <vt:lpstr>Создание коллекции перьев разных птиц</vt:lpstr>
      <vt:lpstr>Результаты реализации проекта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 – наши друзья</dc:title>
  <dc:creator>Детский сад 94</dc:creator>
  <cp:lastModifiedBy>Wizard</cp:lastModifiedBy>
  <cp:revision>48</cp:revision>
  <dcterms:created xsi:type="dcterms:W3CDTF">2017-05-15T10:15:12Z</dcterms:created>
  <dcterms:modified xsi:type="dcterms:W3CDTF">2017-12-18T13:18:36Z</dcterms:modified>
</cp:coreProperties>
</file>