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7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87" r:id="rId17"/>
    <p:sldId id="283" r:id="rId18"/>
    <p:sldId id="289" r:id="rId19"/>
    <p:sldId id="288" r:id="rId20"/>
    <p:sldId id="290" r:id="rId21"/>
    <p:sldId id="291" r:id="rId22"/>
    <p:sldId id="292" r:id="rId23"/>
    <p:sldId id="285" r:id="rId24"/>
    <p:sldId id="286" r:id="rId25"/>
    <p:sldId id="271" r:id="rId26"/>
    <p:sldId id="272" r:id="rId27"/>
    <p:sldId id="274" r:id="rId28"/>
    <p:sldId id="275" r:id="rId29"/>
    <p:sldId id="276" r:id="rId30"/>
    <p:sldId id="277" r:id="rId31"/>
    <p:sldId id="281" r:id="rId32"/>
    <p:sldId id="278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114300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                                               детский сад №8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4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Викторина по сказкам</a:t>
            </a:r>
          </a:p>
          <a:p>
            <a:pPr>
              <a:buNone/>
            </a:pPr>
            <a:r>
              <a:rPr lang="ru-RU" dirty="0" smtClean="0"/>
              <a:t>              </a:t>
            </a:r>
            <a:r>
              <a:rPr lang="ru-RU" sz="2400" b="1" dirty="0" smtClean="0"/>
              <a:t>(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дошкольного возраста</a:t>
            </a:r>
            <a:r>
              <a:rPr lang="ru-RU" sz="2400" b="1" dirty="0" smtClean="0"/>
              <a:t>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Воспитатель: 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Ульянова В.А.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г. Острогожск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sha_skazkin_dom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1196752"/>
            <a:ext cx="51125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Ах ты, Петя-простота,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Сплоховал немножко: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послушался кота,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Выглянул в окошко.</a:t>
            </a:r>
            <a:endParaRPr lang="ru-RU" sz="28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870493" y="4149080"/>
            <a:ext cx="3323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«Кот, петух и лиса»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kazka_kot_petuh_i_lis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35696" y="908720"/>
            <a:ext cx="4572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Стоял домик расписной, </a:t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Ох, красивый он какой!</a:t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нем зверюшки жили –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Жили не тужили.</a:t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пришел медведь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давай реветь.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Мишка домик завалил,</a:t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Чуть друзей не раздавил.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4581128"/>
            <a:ext cx="2376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«Теремок»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in_794886_origina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017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752" y="1412776"/>
            <a:ext cx="48245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Лечит маленьких детей,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Лечит птичек и зверей,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Сквозь очки свои глядит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Добрый доктор ...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3789040"/>
            <a:ext cx="19448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«Айболит»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858_800xauto_keep_ratio-647694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6" y="116632"/>
            <a:ext cx="8880986" cy="6660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051720" y="1556792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Ждали маму с молоком,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 пустили волка в дом…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Кем же были эти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Маленькие дети?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4437112"/>
            <a:ext cx="30344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«Волк и козлята»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eview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23728" y="1484784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гости к бабушке пошла,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Пироги ей понесла.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Серый Волк за ней следил,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Обманул и проглотил.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4149080"/>
            <a:ext cx="34497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«Красная шапочка»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1600" y="1268760"/>
            <a:ext cx="72728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мире много сказок грустных и смешных,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прожить на свете нам нельзя без них.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герои сказок дарят нам тепло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добро навеки побеждает зло!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rasnaja-shapo4ka-500_en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35696" y="1412776"/>
            <a:ext cx="48600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Всех важней она в загадке,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Хоть и в погребе жила: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Репку вытащить из грядки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Деду с бабкой помогла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4005064"/>
            <a:ext cx="1504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«Репка»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547664" y="908720"/>
            <a:ext cx="59046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Возле леса, на опушке,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Трое их живет в избушке.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Там три стула и три кружки,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Три кроватки, три подушки.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Угадайте без подсказки,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 герои этой сказки?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4293096"/>
            <a:ext cx="25692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«Три медведя»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2377440"/>
          <a:ext cx="6096000" cy="73152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r>
                        <a:rPr lang="ru-RU" dirty="0"/>
                        <a:t>ОТВЕТ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3" name="Рисунок 2" descr="slide-1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80528" y="0"/>
            <a:ext cx="932452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476672"/>
            <a:ext cx="72008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Узнай героя</a:t>
            </a:r>
          </a:p>
          <a:p>
            <a:pPr algn="ctr"/>
            <a:endParaRPr lang="ru-RU" dirty="0" smtClean="0"/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 от бабушки ушёл и от дедушки ушёл?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5" name="Рисунок 4" descr="Орлята - сайт для всей семьи: сказки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2276872"/>
            <a:ext cx="2880320" cy="19442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Архив материалов - Персональный сайт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2276872"/>
            <a:ext cx="2808312" cy="19442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764704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 убежал от бабушки Федоры?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cuderia Ferrari - Страница 425 - Архив - Форумы на F1News.R…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1" y="1700808"/>
            <a:ext cx="3096343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Сказки детям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1700808"/>
            <a:ext cx="2880320" cy="25037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83768" y="692696"/>
            <a:ext cx="4575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 вытащил репку?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Иллюстрация 10 из 21 для Русские народные сказки. Художники Г.И. Огородников и Е.А. Огородникова. Набор открыток Лабиринт - книг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1700809"/>
            <a:ext cx="2786063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Художник иллюстратор Елена Солодун. Обсуждение на LiveInternet - Российский Сервис Онлайн-Дневников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1700808"/>
            <a:ext cx="2786062" cy="24596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548680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 кого сбежали даже брюки?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cuderia Ferrari - Страница 425 - Архив - Форумы на F1News.R…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1628800"/>
            <a:ext cx="2808312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Разные колёса - Сутеев Владимир - Скачать бесплатно книгу, Читать онлайн, fb2 txt html, Страница 1 - LikeBook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1628800"/>
            <a:ext cx="2808312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692696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Где спрятались от дождя звери?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исунки нашего детства. Обсуждение на LiveInternet - Российский Сервис Онлайн-Дневников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1556792"/>
            <a:ext cx="2952328" cy="2736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Колыбельная дождик уныло стучит по стеклу. Про дождь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1556792"/>
            <a:ext cx="2808312" cy="2736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779911" y="4406900"/>
            <a:ext cx="4714801" cy="136207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Колобок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620688"/>
            <a:ext cx="648072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5400" dirty="0" smtClean="0"/>
          </a:p>
          <a:p>
            <a:pPr algn="ctr"/>
            <a:endParaRPr lang="ru-RU" dirty="0" smtClean="0"/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Перед волком не дрожал,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 медведя убежал,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лисице на зубок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 ж попался…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28729" y="1556792"/>
            <a:ext cx="32865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692696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 тушил море синее и потушил его?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haltay0boltay: ОТКРЫТКИ &quot;Иллюстрации к сказкам Чуковского&quot; (худ.В.Сутеев, В.Конашевич, Ю.Васнецов, М.Митурич)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1484784"/>
            <a:ext cx="3096344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Книга представляет собой сборник творческих работ учащихся - страница 4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1484784"/>
            <a:ext cx="3256210" cy="277546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620688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Назови героев, которые всё перепутали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pic>
        <p:nvPicPr>
          <p:cNvPr id="4" name="Рисунок 3" descr="Логопед, дети, родители, компьютерные игры - Part 2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1556792"/>
            <a:ext cx="2952328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Это что за птица. Сказки и картинки Владимира Григорьевича Сутеева Сказки для детей. Рассказы и сказки с картинками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984" y="1268760"/>
            <a:ext cx="2952328" cy="32403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1268760"/>
            <a:ext cx="61206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</a:p>
          <a:p>
            <a:pPr algn="ctr"/>
            <a:endParaRPr lang="ru-RU" sz="5400" dirty="0" smtClean="0">
              <a:solidFill>
                <a:srgbClr val="0070C0"/>
              </a:solidFill>
            </a:endParaRPr>
          </a:p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11-011-slozhenie-i-vychitanie-1-klas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403648" y="476672"/>
            <a:ext cx="36724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Помогла нам яблонька,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Помогла нам печка,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Помогла хорошая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Голубая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речка.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2060848"/>
            <a:ext cx="33123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нам помогали,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нас укрывали,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матушке и батюшке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домой попали.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унес братишка?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Назовите книжку.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3933056"/>
            <a:ext cx="27548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Гуси-лебеди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1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2016224"/>
          </a:xfrm>
        </p:spPr>
        <p:txBody>
          <a:bodyPr>
            <a:norm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547664" y="-3206060"/>
            <a:ext cx="5832648" cy="729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этой книге именины,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 было в ней гостей.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на этих именинах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Появился вдруг злодей.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хотел убить хозяйку,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Чуть ее не погубил,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коварному злодею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Кто-то голову срубил.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85220" y="4221088"/>
            <a:ext cx="48075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К. Чуковский. Муха –Цокотуха)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47848e65a5edd110c0471b96658309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32ea8502f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691680" y="1365415"/>
            <a:ext cx="590465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Сидит в корзинке девочка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мишки за спиной.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Он, сам того не ведая,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несет ее домой…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400506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«Маша и медведь»</a:t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331</TotalTime>
  <Words>331</Words>
  <Application>Microsoft Office PowerPoint</Application>
  <PresentationFormat>Экран (4:3)</PresentationFormat>
  <Paragraphs>107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Муниципальное казенное дошкольное образовательное учреждение                                                детский сад №8</vt:lpstr>
      <vt:lpstr>Презентация PowerPoint</vt:lpstr>
      <vt:lpstr>Колобок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Влад</cp:lastModifiedBy>
  <cp:revision>44</cp:revision>
  <dcterms:created xsi:type="dcterms:W3CDTF">2015-11-23T18:32:20Z</dcterms:created>
  <dcterms:modified xsi:type="dcterms:W3CDTF">2017-12-18T05:59:59Z</dcterms:modified>
</cp:coreProperties>
</file>