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73" r:id="rId14"/>
    <p:sldId id="276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67" r:id="rId23"/>
    <p:sldId id="268" r:id="rId24"/>
    <p:sldId id="269" r:id="rId25"/>
    <p:sldId id="270" r:id="rId26"/>
    <p:sldId id="27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6000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3CD8B-8315-451F-9C7A-3F35D734A67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8B106-1254-4B0C-829B-0D75FCEDC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axim\Desktop\&#1084;&#1077;&#1076;&#1072;&#1083;&#1100;&#1082;&#1080;\-_Beregite_svoih_detej_(iPleer.f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90656" cy="2306687"/>
          </a:xfrm>
        </p:spPr>
        <p:txBody>
          <a:bodyPr>
            <a:norm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днём матери! 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-_Beregite_svoih_detej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4139952" y="3276600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4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59832" y="332656"/>
            <a:ext cx="4577556" cy="6103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IMG_237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34973" y="273050"/>
            <a:ext cx="4591904" cy="585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457200" y="1052736"/>
            <a:ext cx="3008313" cy="5472608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Руки мамочки моей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Пара белых лебедей: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нежны и так красивы,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Столько в них любви и силы!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Целый день они летают,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Будто устали не знают.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доме наведут уют,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Платье новое сошьют,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Приласкают, обогреют –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Руки мамы все умеют!</a:t>
            </a:r>
          </a:p>
          <a:p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0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51920" y="260648"/>
            <a:ext cx="4052288" cy="6237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05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908720"/>
            <a:ext cx="6712524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одины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404664"/>
            <a:ext cx="5544616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0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764704"/>
            <a:ext cx="6981277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05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3968" y="332656"/>
            <a:ext cx="3888432" cy="6081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 (11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75856" y="273050"/>
            <a:ext cx="4104456" cy="6252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 (1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347864" y="260648"/>
            <a:ext cx="4536503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CSC_026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 rot="21021997">
            <a:off x="571384" y="1455020"/>
            <a:ext cx="3506228" cy="4978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10" descr="DSC_003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 rot="464827">
            <a:off x="4191902" y="550429"/>
            <a:ext cx="4516958" cy="3213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age (6)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971600" y="404664"/>
            <a:ext cx="3380963" cy="5073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10" descr="image (7)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4283968" y="1124744"/>
            <a:ext cx="468844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g06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347864" y="548680"/>
            <a:ext cx="3924022" cy="5846544"/>
          </a:xfrm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ICT514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476672"/>
            <a:ext cx="6860580" cy="5145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_DSC411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347864" y="188640"/>
            <a:ext cx="4176463" cy="6264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15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052736"/>
            <a:ext cx="6380526" cy="4785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 (1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764704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68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1124744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466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980728"/>
            <a:ext cx="5991466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 (4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03848" y="260648"/>
            <a:ext cx="4824536" cy="6222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age (3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059832" y="692696"/>
            <a:ext cx="5856650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rmAutofit lnSpcReduction="10000"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Маму любят все на свете,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первый друг.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Любят мам не только дети,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Любят все вокруг.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что-нибудь случится,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вдруг беда,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Мамочка придет на помощь,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Выручит всегда.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много сил, здоровья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Отдает всем нам.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Значит, правда, нет на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свете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Лучше наших мам.</a:t>
            </a:r>
          </a:p>
        </p:txBody>
      </p:sp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99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27584" y="692696"/>
            <a:ext cx="7610141" cy="5073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99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620688"/>
            <a:ext cx="6788945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0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355976" y="332656"/>
            <a:ext cx="3902075" cy="5853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620688"/>
            <a:ext cx="3466728" cy="5505475"/>
          </a:xfrm>
        </p:spPr>
        <p:txBody>
          <a:bodyPr/>
          <a:lstStyle/>
          <a:p>
            <a:pPr algn="ctr" fontAlgn="base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цветной бумаги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Вырежу кусочек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fontAlgn="base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него я сделаю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Маленький цветочек.</a:t>
            </a:r>
          </a:p>
          <a:p>
            <a:pPr algn="ctr" fontAlgn="base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Мамочке подарок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Приготовлю я.</a:t>
            </a:r>
          </a:p>
          <a:p>
            <a:pPr algn="ctr" fontAlgn="base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Самая красивая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Мама у меня!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00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620688"/>
            <a:ext cx="7092928" cy="5040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01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548680"/>
            <a:ext cx="7761053" cy="51740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6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17</Words>
  <Application>Microsoft Office PowerPoint</Application>
  <PresentationFormat>Экран (4:3)</PresentationFormat>
  <Paragraphs>10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 днём матери!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Maxim</dc:creator>
  <cp:lastModifiedBy>Maxim</cp:lastModifiedBy>
  <cp:revision>69</cp:revision>
  <dcterms:created xsi:type="dcterms:W3CDTF">2017-10-31T17:28:14Z</dcterms:created>
  <dcterms:modified xsi:type="dcterms:W3CDTF">2017-12-18T19:38:12Z</dcterms:modified>
</cp:coreProperties>
</file>