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3F852-83FA-436F-B5CC-61A7D5D21C8F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1A50-AAC6-43D5-84E1-EE945AA95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589690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3F852-83FA-436F-B5CC-61A7D5D21C8F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1A50-AAC6-43D5-84E1-EE945AA95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299592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3F852-83FA-436F-B5CC-61A7D5D21C8F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1A50-AAC6-43D5-84E1-EE945AA95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41504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3F852-83FA-436F-B5CC-61A7D5D21C8F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1A50-AAC6-43D5-84E1-EE945AA95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614587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3F852-83FA-436F-B5CC-61A7D5D21C8F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1A50-AAC6-43D5-84E1-EE945AA95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42388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3F852-83FA-436F-B5CC-61A7D5D21C8F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1A50-AAC6-43D5-84E1-EE945AA95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82640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3F852-83FA-436F-B5CC-61A7D5D21C8F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1A50-AAC6-43D5-84E1-EE945AA95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05139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3F852-83FA-436F-B5CC-61A7D5D21C8F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1A50-AAC6-43D5-84E1-EE945AA95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751767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3F852-83FA-436F-B5CC-61A7D5D21C8F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1A50-AAC6-43D5-84E1-EE945AA95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829714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3F852-83FA-436F-B5CC-61A7D5D21C8F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1A50-AAC6-43D5-84E1-EE945AA95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561811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3F852-83FA-436F-B5CC-61A7D5D21C8F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1A50-AAC6-43D5-84E1-EE945AA95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97165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3F852-83FA-436F-B5CC-61A7D5D21C8F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A50-AAC6-43D5-84E1-EE945AA95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46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g"/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12" Type="http://schemas.openxmlformats.org/officeDocument/2006/relationships/image" Target="../media/image11.jpg"/><Relationship Id="rId2" Type="http://schemas.openxmlformats.org/officeDocument/2006/relationships/image" Target="../media/image1.jpeg"/><Relationship Id="rId16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g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10" Type="http://schemas.openxmlformats.org/officeDocument/2006/relationships/image" Target="../media/image9.jpeg"/><Relationship Id="rId4" Type="http://schemas.openxmlformats.org/officeDocument/2006/relationships/image" Target="../media/image3.jpg"/><Relationship Id="rId9" Type="http://schemas.openxmlformats.org/officeDocument/2006/relationships/image" Target="../media/image8.jpeg"/><Relationship Id="rId1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5youthconferences.org/wp-content/uploads/2014/04/powerpoint_demonstration_tips_about_how_to_earn_the_actual_target_audien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98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09272" y="674557"/>
            <a:ext cx="9635917" cy="5146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1" i="0" u="none" strike="noStrike" kern="0" cap="none" spc="0" normalizeH="0" baseline="0" noProof="0" dirty="0" smtClean="0">
              <a:ln>
                <a:noFill/>
              </a:ln>
              <a:solidFill>
                <a:srgbClr val="C0504D"/>
              </a:solidFill>
              <a:effectLst/>
              <a:uLnTx/>
              <a:uFillTx/>
              <a:ea typeface="+mj-ea"/>
              <a:cs typeface="+mj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5400" b="1" kern="0" dirty="0">
              <a:solidFill>
                <a:srgbClr val="C0504D"/>
              </a:solidFill>
              <a:ea typeface="+mj-ea"/>
              <a:cs typeface="+mj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ea typeface="+mj-ea"/>
                <a:cs typeface="+mj-cs"/>
              </a:rPr>
              <a:t>Системный оператор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kern="0" dirty="0" smtClean="0">
                <a:solidFill>
                  <a:srgbClr val="C0504D"/>
                </a:solidFill>
                <a:ea typeface="+mj-ea"/>
                <a:cs typeface="+mj-cs"/>
              </a:rPr>
              <a:t>Сказка «Золотой ключик или Приключения Буратино»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kern="0" dirty="0" smtClean="0">
                <a:solidFill>
                  <a:srgbClr val="C0504D"/>
                </a:solidFill>
                <a:ea typeface="+mj-ea"/>
                <a:cs typeface="+mj-cs"/>
              </a:rPr>
              <a:t>«Буратино»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921922" y="5622877"/>
            <a:ext cx="1908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воспитатель ВВК</a:t>
            </a:r>
          </a:p>
          <a:p>
            <a:r>
              <a:rPr lang="ru-RU" dirty="0" smtClean="0"/>
              <a:t>Мостовая А.Т.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275" y="134911"/>
            <a:ext cx="121677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Итоговая работа по теме</a:t>
            </a:r>
            <a:endParaRPr lang="ru-RU" sz="6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Здравствуй</a:t>
            </a:r>
            <a:r>
              <a:rPr lang="ru-RU" sz="6000" b="1" dirty="0" smtClean="0">
                <a:solidFill>
                  <a:srgbClr val="FF0000"/>
                </a:solidFill>
              </a:rPr>
              <a:t>, сказка!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092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5youthconferences.org/wp-content/uploads/2014/04/powerpoint_demonstration_tips_about_how_to_earn_the_actual_target_audien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98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2596090"/>
              </p:ext>
            </p:extLst>
          </p:nvPr>
        </p:nvGraphicFramePr>
        <p:xfrm>
          <a:off x="1" y="-1"/>
          <a:ext cx="12191997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3999"/>
                <a:gridCol w="4063999"/>
                <a:gridCol w="4063999"/>
              </a:tblGrid>
              <a:tr h="2286000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797" y="2649960"/>
            <a:ext cx="1701420" cy="1798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699" y="2691216"/>
            <a:ext cx="1965762" cy="1798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7725" y="2786045"/>
            <a:ext cx="1708541" cy="17059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32057" y="4933194"/>
            <a:ext cx="1103838" cy="958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998" y="4860624"/>
            <a:ext cx="941993" cy="1103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6256" y="4860623"/>
            <a:ext cx="879571" cy="1103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384" y="5794455"/>
            <a:ext cx="1070007" cy="1081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149" y="5953032"/>
            <a:ext cx="1049685" cy="76388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699" y="4902152"/>
            <a:ext cx="1965762" cy="1814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699" y="368491"/>
            <a:ext cx="1965762" cy="1910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709" y="368491"/>
            <a:ext cx="1952932" cy="1937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7725" y="335999"/>
            <a:ext cx="1560322" cy="1870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7950" y="4902152"/>
            <a:ext cx="1368835" cy="18650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6785" y="5425547"/>
            <a:ext cx="1076325" cy="1095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TextBox 23"/>
          <p:cNvSpPr txBox="1"/>
          <p:nvPr/>
        </p:nvSpPr>
        <p:spPr>
          <a:xfrm>
            <a:off x="4472892" y="2269824"/>
            <a:ext cx="3125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Система «Буратино»</a:t>
            </a:r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063325" y="4532820"/>
            <a:ext cx="2292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Подсистема «части»</a:t>
            </a:r>
            <a:endParaRPr lang="ru-RU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335971" y="60994"/>
            <a:ext cx="3079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Надсистема</a:t>
            </a:r>
            <a:endParaRPr lang="ru-RU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41195" y="2416713"/>
            <a:ext cx="3234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Прошлое системы «полено»</a:t>
            </a:r>
            <a:endParaRPr lang="ru-RU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27468" y="4557096"/>
            <a:ext cx="3702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Прошлое подсистемы «дерево»</a:t>
            </a:r>
            <a:endParaRPr lang="ru-RU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77672" y="43336"/>
            <a:ext cx="3098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Прошлое надсистемы  «лес»</a:t>
            </a:r>
            <a:endParaRPr lang="ru-RU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8048606" y="2293884"/>
            <a:ext cx="4316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Будущее системы «настоящий мальчик»</a:t>
            </a:r>
            <a:endParaRPr lang="ru-RU" b="1" dirty="0"/>
          </a:p>
        </p:txBody>
      </p:sp>
      <p:sp>
        <p:nvSpPr>
          <p:cNvPr id="1024" name="TextBox 1023"/>
          <p:cNvSpPr txBox="1"/>
          <p:nvPr/>
        </p:nvSpPr>
        <p:spPr>
          <a:xfrm>
            <a:off x="9134245" y="4583129"/>
            <a:ext cx="2341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Будущее подсистемы</a:t>
            </a:r>
            <a:endParaRPr lang="ru-RU" b="1" dirty="0"/>
          </a:p>
        </p:txBody>
      </p:sp>
      <p:sp>
        <p:nvSpPr>
          <p:cNvPr id="1025" name="TextBox 1024"/>
          <p:cNvSpPr txBox="1"/>
          <p:nvPr/>
        </p:nvSpPr>
        <p:spPr>
          <a:xfrm>
            <a:off x="8843750" y="-8178"/>
            <a:ext cx="2632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Будущее надсистемы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46134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10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2000" fill="hold"/>
                                        <p:tgtEl>
                                          <p:spTgt spid="10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0" fill="hold"/>
                                        <p:tgtEl>
                                          <p:spTgt spid="10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2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2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8" grpId="0"/>
      <p:bldP spid="3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62</Words>
  <Application>Microsoft Office PowerPoint</Application>
  <PresentationFormat>Широкоэкранный</PresentationFormat>
  <Paragraphs>19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Мостовая</dc:creator>
  <cp:lastModifiedBy>Анна Мостовая</cp:lastModifiedBy>
  <cp:revision>16</cp:revision>
  <dcterms:created xsi:type="dcterms:W3CDTF">2017-12-03T07:47:09Z</dcterms:created>
  <dcterms:modified xsi:type="dcterms:W3CDTF">2017-12-06T08:13:17Z</dcterms:modified>
</cp:coreProperties>
</file>