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43" autoAdjust="0"/>
  </p:normalViewPr>
  <p:slideViewPr>
    <p:cSldViewPr snapToGrid="0" snapToObjects="1">
      <p:cViewPr varScale="1">
        <p:scale>
          <a:sx n="142" d="100"/>
          <a:sy n="142" d="100"/>
        </p:scale>
        <p:origin x="-148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2512AF-E948-9848-965D-A4E08695CC72}" type="datetimeFigureOut">
              <a:rPr lang="ru-RU" smtClean="0"/>
              <a:t>23.11.17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0E273C9-8AA5-C14E-96D1-129A15E968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 rot="19140000">
            <a:off x="1908266" y="2982597"/>
            <a:ext cx="5648623" cy="1204306"/>
          </a:xfrm>
        </p:spPr>
        <p:txBody>
          <a:bodyPr/>
          <a:lstStyle/>
          <a:p>
            <a:r>
              <a:rPr lang="ru-RU" sz="2800" dirty="0" smtClean="0"/>
              <a:t>Богдан </a:t>
            </a:r>
            <a:r>
              <a:rPr lang="ru-RU" sz="2800" dirty="0" err="1" smtClean="0"/>
              <a:t>марач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Гимназия 540</a:t>
            </a:r>
            <a:br>
              <a:rPr lang="ru-RU" sz="2800" dirty="0" smtClean="0"/>
            </a:br>
            <a:r>
              <a:rPr lang="ru-RU" sz="2800" dirty="0" smtClean="0"/>
              <a:t>8в класс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227523" y="923571"/>
            <a:ext cx="6511131" cy="329259"/>
          </a:xfrm>
        </p:spPr>
        <p:txBody>
          <a:bodyPr>
            <a:noAutofit/>
          </a:bodyPr>
          <a:lstStyle/>
          <a:p>
            <a:r>
              <a:rPr lang="ru-RU" sz="7200" dirty="0" smtClean="0"/>
              <a:t>Теорема </a:t>
            </a:r>
            <a:r>
              <a:rPr lang="ru-RU" sz="7200" dirty="0" err="1" smtClean="0"/>
              <a:t>пифагора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9777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990684" y="365760"/>
            <a:ext cx="3353215" cy="548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19150" y="365760"/>
            <a:ext cx="3200400" cy="444504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err="1"/>
              <a:t>Интересна</a:t>
            </a:r>
            <a:r>
              <a:rPr lang="en-US" dirty="0"/>
              <a:t> </a:t>
            </a:r>
            <a:r>
              <a:rPr lang="en-US" dirty="0" err="1"/>
              <a:t>история</a:t>
            </a:r>
            <a:r>
              <a:rPr lang="en-US" dirty="0"/>
              <a:t> </a:t>
            </a:r>
            <a:r>
              <a:rPr lang="en-US" dirty="0" err="1"/>
              <a:t>теоремы</a:t>
            </a:r>
            <a:r>
              <a:rPr lang="en-US" dirty="0"/>
              <a:t> </a:t>
            </a:r>
            <a:r>
              <a:rPr lang="en-US" dirty="0" err="1"/>
              <a:t>Пифагора</a:t>
            </a:r>
            <a:r>
              <a:rPr lang="en-US" dirty="0"/>
              <a:t>. </a:t>
            </a:r>
            <a:r>
              <a:rPr lang="en-US" dirty="0" err="1"/>
              <a:t>Хотя</a:t>
            </a:r>
            <a:r>
              <a:rPr lang="en-US" dirty="0"/>
              <a:t> </a:t>
            </a:r>
            <a:r>
              <a:rPr lang="en-US" dirty="0" err="1"/>
              <a:t>эта</a:t>
            </a:r>
            <a:r>
              <a:rPr lang="en-US" dirty="0"/>
              <a:t> </a:t>
            </a:r>
            <a:r>
              <a:rPr lang="en-US" dirty="0" err="1"/>
              <a:t>теорема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связана</a:t>
            </a:r>
            <a:r>
              <a:rPr lang="en-US" dirty="0"/>
              <a:t> </a:t>
            </a:r>
            <a:r>
              <a:rPr lang="en-US" dirty="0" err="1"/>
              <a:t>с</a:t>
            </a:r>
            <a:r>
              <a:rPr lang="en-US" dirty="0"/>
              <a:t> </a:t>
            </a:r>
            <a:r>
              <a:rPr lang="en-US" dirty="0" err="1"/>
              <a:t>именем</a:t>
            </a:r>
            <a:r>
              <a:rPr lang="en-US" dirty="0"/>
              <a:t> </a:t>
            </a:r>
            <a:r>
              <a:rPr lang="en-US" dirty="0" err="1"/>
              <a:t>Пифагора</a:t>
            </a:r>
            <a:r>
              <a:rPr lang="en-US" dirty="0"/>
              <a:t>, </a:t>
            </a:r>
            <a:r>
              <a:rPr lang="en-US" dirty="0" err="1"/>
              <a:t>она</a:t>
            </a:r>
            <a:r>
              <a:rPr lang="en-US" dirty="0"/>
              <a:t> </a:t>
            </a:r>
            <a:r>
              <a:rPr lang="en-US" dirty="0" err="1"/>
              <a:t>была</a:t>
            </a:r>
            <a:r>
              <a:rPr lang="en-US" dirty="0"/>
              <a:t> </a:t>
            </a:r>
            <a:r>
              <a:rPr lang="en-US" dirty="0" err="1"/>
              <a:t>известна</a:t>
            </a:r>
            <a:r>
              <a:rPr lang="en-US" dirty="0"/>
              <a:t> </a:t>
            </a:r>
            <a:r>
              <a:rPr lang="en-US" dirty="0" err="1"/>
              <a:t>задолго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него</a:t>
            </a:r>
            <a:r>
              <a:rPr lang="en-US" dirty="0"/>
              <a:t>.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вавилонских</a:t>
            </a:r>
            <a:r>
              <a:rPr lang="en-US" dirty="0"/>
              <a:t> </a:t>
            </a:r>
            <a:r>
              <a:rPr lang="en-US" dirty="0" err="1"/>
              <a:t>текстах</a:t>
            </a:r>
            <a:r>
              <a:rPr lang="en-US" dirty="0"/>
              <a:t> </a:t>
            </a:r>
            <a:r>
              <a:rPr lang="en-US" dirty="0" err="1"/>
              <a:t>эта</a:t>
            </a:r>
            <a:r>
              <a:rPr lang="en-US" dirty="0"/>
              <a:t> </a:t>
            </a:r>
            <a:r>
              <a:rPr lang="en-US" dirty="0" err="1"/>
              <a:t>теорема</a:t>
            </a:r>
            <a:r>
              <a:rPr lang="en-US" dirty="0"/>
              <a:t> </a:t>
            </a:r>
            <a:r>
              <a:rPr lang="en-US" dirty="0" err="1"/>
              <a:t>встречается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1200 </a:t>
            </a:r>
            <a:r>
              <a:rPr lang="en-US" dirty="0" err="1"/>
              <a:t>лет</a:t>
            </a:r>
            <a:r>
              <a:rPr lang="en-US" dirty="0"/>
              <a:t> </a:t>
            </a:r>
            <a:r>
              <a:rPr lang="en-US" dirty="0" err="1"/>
              <a:t>до</a:t>
            </a:r>
            <a:r>
              <a:rPr lang="en-US" dirty="0"/>
              <a:t> </a:t>
            </a:r>
            <a:r>
              <a:rPr lang="en-US" dirty="0" err="1"/>
              <a:t>Пифагора</a:t>
            </a:r>
            <a:r>
              <a:rPr lang="en-US" dirty="0"/>
              <a:t>, </a:t>
            </a:r>
            <a:r>
              <a:rPr lang="en-US" dirty="0" err="1"/>
              <a:t>а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Египте</a:t>
            </a:r>
            <a:r>
              <a:rPr lang="en-US" dirty="0"/>
              <a:t>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соотношение</a:t>
            </a:r>
            <a:r>
              <a:rPr lang="en-US" dirty="0"/>
              <a:t> </a:t>
            </a:r>
            <a:r>
              <a:rPr lang="en-US" dirty="0" err="1"/>
              <a:t>использовалось</a:t>
            </a:r>
            <a:r>
              <a:rPr lang="en-US" dirty="0"/>
              <a:t> </a:t>
            </a:r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построения</a:t>
            </a:r>
            <a:r>
              <a:rPr lang="en-US" dirty="0"/>
              <a:t> </a:t>
            </a:r>
            <a:r>
              <a:rPr lang="en-US" dirty="0" err="1"/>
              <a:t>прямого</a:t>
            </a:r>
            <a:r>
              <a:rPr lang="en-US" dirty="0"/>
              <a:t> </a:t>
            </a:r>
            <a:r>
              <a:rPr lang="en-US" dirty="0" err="1"/>
              <a:t>угла</a:t>
            </a:r>
            <a:r>
              <a:rPr lang="en-US" dirty="0"/>
              <a:t> </a:t>
            </a:r>
            <a:r>
              <a:rPr lang="en-US" dirty="0" err="1"/>
              <a:t>еще</a:t>
            </a:r>
            <a:r>
              <a:rPr lang="en-US" dirty="0"/>
              <a:t> </a:t>
            </a:r>
            <a:r>
              <a:rPr lang="en-US" dirty="0" err="1"/>
              <a:t>пять</a:t>
            </a:r>
            <a:r>
              <a:rPr lang="en-US" dirty="0"/>
              <a:t> </a:t>
            </a:r>
            <a:r>
              <a:rPr lang="en-US" dirty="0" err="1"/>
              <a:t>тысяч</a:t>
            </a:r>
            <a:r>
              <a:rPr lang="en-US" dirty="0"/>
              <a:t> </a:t>
            </a:r>
            <a:r>
              <a:rPr lang="en-US" dirty="0" err="1"/>
              <a:t>лет</a:t>
            </a:r>
            <a:r>
              <a:rPr lang="en-US" dirty="0"/>
              <a:t> </a:t>
            </a:r>
            <a:r>
              <a:rPr lang="en-US" dirty="0" err="1"/>
              <a:t>назад</a:t>
            </a:r>
            <a:r>
              <a:rPr lang="en-US" dirty="0"/>
              <a:t>.</a:t>
            </a: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 (1).jpe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7" b="13297"/>
          <a:stretch>
            <a:fillRect/>
          </a:stretch>
        </p:blipFill>
        <p:spPr>
          <a:xfrm>
            <a:off x="4521138" y="511909"/>
            <a:ext cx="4011008" cy="3896408"/>
          </a:xfrm>
        </p:spPr>
      </p:pic>
    </p:spTree>
    <p:extLst>
      <p:ext uri="{BB962C8B-B14F-4D97-AF65-F5344CB8AC3E}">
        <p14:creationId xmlns:p14="http://schemas.microsoft.com/office/powerpoint/2010/main" val="289177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895732" y="365760"/>
            <a:ext cx="1448167" cy="548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90685" y="1097280"/>
            <a:ext cx="2999169" cy="3424450"/>
          </a:xfrm>
        </p:spPr>
        <p:txBody>
          <a:bodyPr/>
          <a:lstStyle/>
          <a:p>
            <a:pPr algn="just"/>
            <a:r>
              <a:rPr lang="ru-RU" dirty="0" err="1"/>
              <a:t>Т</a:t>
            </a:r>
            <a:r>
              <a:rPr lang="en-US" dirty="0" err="1" smtClean="0"/>
              <a:t>еорема</a:t>
            </a:r>
            <a:r>
              <a:rPr lang="en-US" dirty="0" smtClean="0"/>
              <a:t> </a:t>
            </a:r>
            <a:r>
              <a:rPr lang="en-US" dirty="0" err="1"/>
              <a:t>Пифагора</a:t>
            </a:r>
            <a:r>
              <a:rPr lang="en-US" dirty="0"/>
              <a:t> </a:t>
            </a:r>
            <a:r>
              <a:rPr lang="en-US" dirty="0" err="1"/>
              <a:t>попала</a:t>
            </a:r>
            <a:r>
              <a:rPr lang="en-US" dirty="0"/>
              <a:t> </a:t>
            </a:r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Книгу</a:t>
            </a:r>
            <a:r>
              <a:rPr lang="en-US" dirty="0"/>
              <a:t> </a:t>
            </a:r>
            <a:r>
              <a:rPr lang="en-US" dirty="0" err="1"/>
              <a:t>рекордов</a:t>
            </a:r>
            <a:r>
              <a:rPr lang="en-US" dirty="0"/>
              <a:t> </a:t>
            </a:r>
            <a:r>
              <a:rPr lang="en-US" dirty="0" err="1"/>
              <a:t>Гиннеса</a:t>
            </a:r>
            <a:r>
              <a:rPr lang="en-US" dirty="0"/>
              <a:t>, </a:t>
            </a:r>
            <a:r>
              <a:rPr lang="en-US" dirty="0" err="1"/>
              <a:t>как</a:t>
            </a:r>
            <a:r>
              <a:rPr lang="en-US" dirty="0"/>
              <a:t> </a:t>
            </a:r>
            <a:r>
              <a:rPr lang="en-US" dirty="0" err="1"/>
              <a:t>теорема</a:t>
            </a:r>
            <a:r>
              <a:rPr lang="en-US" dirty="0"/>
              <a:t> </a:t>
            </a:r>
            <a:r>
              <a:rPr lang="en-US" dirty="0" err="1"/>
              <a:t>с</a:t>
            </a:r>
            <a:r>
              <a:rPr lang="en-US" dirty="0"/>
              <a:t> </a:t>
            </a:r>
            <a:r>
              <a:rPr lang="en-US" dirty="0" err="1"/>
              <a:t>наибольшим</a:t>
            </a:r>
            <a:r>
              <a:rPr lang="en-US" dirty="0"/>
              <a:t> </a:t>
            </a:r>
            <a:r>
              <a:rPr lang="en-US" dirty="0" err="1"/>
              <a:t>количеством</a:t>
            </a:r>
            <a:r>
              <a:rPr lang="en-US" dirty="0"/>
              <a:t> </a:t>
            </a:r>
            <a:r>
              <a:rPr lang="en-US" dirty="0" err="1"/>
              <a:t>доказательств</a:t>
            </a:r>
            <a:r>
              <a:rPr lang="en-US" dirty="0"/>
              <a:t>. </a:t>
            </a:r>
            <a:endParaRPr lang="ru-RU" dirty="0"/>
          </a:p>
        </p:txBody>
      </p:sp>
      <p:pic>
        <p:nvPicPr>
          <p:cNvPr id="7" name="Рисунок 37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2" b="1182"/>
          <a:stretch>
            <a:fillRect/>
          </a:stretch>
        </p:blipFill>
        <p:spPr bwMode="auto">
          <a:xfrm>
            <a:off x="822960" y="733428"/>
            <a:ext cx="3724341" cy="38001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400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19150" y="306545"/>
            <a:ext cx="3200400" cy="4504263"/>
          </a:xfrm>
        </p:spPr>
        <p:txBody>
          <a:bodyPr>
            <a:noAutofit/>
          </a:bodyPr>
          <a:lstStyle/>
          <a:p>
            <a:pPr algn="just"/>
            <a:r>
              <a:rPr lang="en-US" sz="2800" dirty="0"/>
              <a:t>"</a:t>
            </a:r>
            <a:r>
              <a:rPr lang="en-US" sz="2800" dirty="0" err="1"/>
              <a:t>Если</a:t>
            </a:r>
            <a:r>
              <a:rPr lang="en-US" sz="2800" dirty="0"/>
              <a:t> </a:t>
            </a:r>
            <a:r>
              <a:rPr lang="en-US" sz="2800" dirty="0" err="1" smtClean="0"/>
              <a:t>прямо</a:t>
            </a:r>
            <a:r>
              <a:rPr lang="ru-RU" sz="2800" dirty="0" smtClean="0"/>
              <a:t>й</a:t>
            </a:r>
            <a:r>
              <a:rPr lang="en-US" sz="2800" dirty="0" smtClean="0"/>
              <a:t> </a:t>
            </a:r>
            <a:r>
              <a:rPr lang="en-US" sz="2800" dirty="0" err="1"/>
              <a:t>угол</a:t>
            </a:r>
            <a:r>
              <a:rPr lang="en-US" sz="2800" dirty="0"/>
              <a:t> </a:t>
            </a:r>
            <a:r>
              <a:rPr lang="en-US" sz="2800" dirty="0" err="1"/>
              <a:t>разложить</a:t>
            </a:r>
            <a:r>
              <a:rPr lang="en-US" sz="2800" dirty="0"/>
              <a:t> </a:t>
            </a:r>
            <a:r>
              <a:rPr lang="en-US" sz="2800" dirty="0" err="1"/>
              <a:t>на</a:t>
            </a:r>
            <a:r>
              <a:rPr lang="en-US" sz="2800" dirty="0"/>
              <a:t> </a:t>
            </a:r>
            <a:r>
              <a:rPr lang="en-US" sz="2800" dirty="0" err="1"/>
              <a:t>составные</a:t>
            </a:r>
            <a:r>
              <a:rPr lang="en-US" sz="2800" dirty="0"/>
              <a:t> </a:t>
            </a:r>
            <a:r>
              <a:rPr lang="en-US" sz="2800" dirty="0" err="1"/>
              <a:t>части</a:t>
            </a:r>
            <a:r>
              <a:rPr lang="en-US" sz="2800" dirty="0"/>
              <a:t>, </a:t>
            </a:r>
            <a:r>
              <a:rPr lang="en-US" sz="2800" dirty="0" err="1"/>
              <a:t>то</a:t>
            </a:r>
            <a:r>
              <a:rPr lang="en-US" sz="2800" dirty="0"/>
              <a:t> </a:t>
            </a:r>
            <a:r>
              <a:rPr lang="en-US" sz="2800" dirty="0" err="1"/>
              <a:t>линия</a:t>
            </a:r>
            <a:r>
              <a:rPr lang="en-US" sz="2800" dirty="0"/>
              <a:t>, </a:t>
            </a:r>
            <a:r>
              <a:rPr lang="en-US" sz="2800" dirty="0" err="1"/>
              <a:t>соединяющая</a:t>
            </a:r>
            <a:r>
              <a:rPr lang="en-US" sz="2800" dirty="0"/>
              <a:t> </a:t>
            </a:r>
            <a:r>
              <a:rPr lang="en-US" sz="2800" dirty="0" err="1"/>
              <a:t>концы</a:t>
            </a:r>
            <a:r>
              <a:rPr lang="en-US" sz="2800" dirty="0"/>
              <a:t> </a:t>
            </a:r>
            <a:r>
              <a:rPr lang="en-US" sz="2800" dirty="0" err="1"/>
              <a:t>его</a:t>
            </a:r>
            <a:r>
              <a:rPr lang="en-US" sz="2800" dirty="0"/>
              <a:t> </a:t>
            </a:r>
            <a:r>
              <a:rPr lang="en-US" sz="2800" dirty="0" err="1"/>
              <a:t>сторон</a:t>
            </a:r>
            <a:r>
              <a:rPr lang="en-US" sz="2800" dirty="0"/>
              <a:t>, </a:t>
            </a:r>
            <a:r>
              <a:rPr lang="en-US" sz="2800" dirty="0" err="1"/>
              <a:t>будет</a:t>
            </a:r>
            <a:r>
              <a:rPr lang="en-US" sz="2800" dirty="0"/>
              <a:t> 5, </a:t>
            </a:r>
            <a:r>
              <a:rPr lang="en-US" sz="2800" dirty="0" err="1"/>
              <a:t>когда</a:t>
            </a:r>
            <a:r>
              <a:rPr lang="en-US" sz="2800" dirty="0"/>
              <a:t> </a:t>
            </a:r>
            <a:r>
              <a:rPr lang="en-US" sz="2800" dirty="0" err="1"/>
              <a:t>основание</a:t>
            </a:r>
            <a:r>
              <a:rPr lang="en-US" sz="2800" dirty="0"/>
              <a:t> </a:t>
            </a:r>
            <a:r>
              <a:rPr lang="en-US" sz="2800" dirty="0" err="1"/>
              <a:t>есть</a:t>
            </a:r>
            <a:r>
              <a:rPr lang="en-US" sz="2800" dirty="0"/>
              <a:t> 3, </a:t>
            </a:r>
            <a:r>
              <a:rPr lang="en-US" sz="2800" dirty="0" err="1"/>
              <a:t>а</a:t>
            </a:r>
            <a:r>
              <a:rPr lang="en-US" sz="2800" dirty="0"/>
              <a:t> </a:t>
            </a:r>
            <a:r>
              <a:rPr lang="en-US" sz="2800" dirty="0" err="1"/>
              <a:t>высота</a:t>
            </a:r>
            <a:r>
              <a:rPr lang="en-US" sz="2800" dirty="0"/>
              <a:t> 4".</a:t>
            </a:r>
            <a:r>
              <a:rPr lang="ru-RU" sz="2800" dirty="0"/>
              <a:t>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 (2).jpe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5" r="23155"/>
          <a:stretch>
            <a:fillRect/>
          </a:stretch>
        </p:blipFill>
        <p:spPr>
          <a:xfrm>
            <a:off x="5179322" y="2565928"/>
            <a:ext cx="2476640" cy="2405878"/>
          </a:xfrm>
        </p:spPr>
      </p:pic>
      <p:pic>
        <p:nvPicPr>
          <p:cNvPr id="8" name="Рисунок 3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322" y="365760"/>
            <a:ext cx="2476640" cy="20380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068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ages (3).jpe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7" r="11587"/>
          <a:stretch>
            <a:fillRect/>
          </a:stretch>
        </p:blipFill>
        <p:spPr>
          <a:xfrm>
            <a:off x="822960" y="1388800"/>
            <a:ext cx="3200400" cy="310896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algn="just"/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настоящее</a:t>
            </a:r>
            <a:r>
              <a:rPr lang="en-US" dirty="0"/>
              <a:t> </a:t>
            </a:r>
            <a:r>
              <a:rPr lang="en-US" dirty="0" err="1"/>
              <a:t>время</a:t>
            </a:r>
            <a:r>
              <a:rPr lang="en-US" dirty="0"/>
              <a:t> </a:t>
            </a:r>
            <a:r>
              <a:rPr lang="en-US" dirty="0" err="1"/>
              <a:t>известно</a:t>
            </a:r>
            <a:r>
              <a:rPr lang="en-US" dirty="0"/>
              <a:t>,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эта</a:t>
            </a:r>
            <a:r>
              <a:rPr lang="en-US" dirty="0"/>
              <a:t> </a:t>
            </a:r>
            <a:r>
              <a:rPr lang="en-US" dirty="0" err="1"/>
              <a:t>теорема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была</a:t>
            </a:r>
            <a:r>
              <a:rPr lang="en-US" dirty="0"/>
              <a:t> </a:t>
            </a:r>
            <a:r>
              <a:rPr lang="en-US" dirty="0" err="1"/>
              <a:t>открыта</a:t>
            </a:r>
            <a:r>
              <a:rPr lang="en-US" dirty="0"/>
              <a:t> </a:t>
            </a:r>
            <a:r>
              <a:rPr lang="en-US" dirty="0" err="1"/>
              <a:t>Пифагором</a:t>
            </a:r>
            <a:r>
              <a:rPr lang="en-US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4555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53308" y="1186723"/>
            <a:ext cx="3200400" cy="310896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Теорема Пифагора </a:t>
            </a:r>
            <a:r>
              <a:rPr lang="en-US" sz="2000" dirty="0" err="1" smtClean="0"/>
              <a:t>применяется</a:t>
            </a:r>
            <a:r>
              <a:rPr lang="en-US" sz="2000" dirty="0" smtClean="0"/>
              <a:t> </a:t>
            </a:r>
            <a:r>
              <a:rPr lang="en-US" sz="2000" dirty="0" err="1"/>
              <a:t>практически</a:t>
            </a:r>
            <a:r>
              <a:rPr lang="en-US" sz="2000" dirty="0"/>
              <a:t> </a:t>
            </a:r>
            <a:r>
              <a:rPr lang="en-US" sz="2000" dirty="0" err="1"/>
              <a:t>во</a:t>
            </a:r>
            <a:r>
              <a:rPr lang="en-US" sz="2000" dirty="0"/>
              <a:t> </a:t>
            </a:r>
            <a:r>
              <a:rPr lang="en-US" sz="2000" dirty="0" err="1"/>
              <a:t>всех</a:t>
            </a:r>
            <a:r>
              <a:rPr lang="en-US" sz="2000" dirty="0"/>
              <a:t> </a:t>
            </a:r>
            <a:r>
              <a:rPr lang="en-US" sz="2000" dirty="0" err="1"/>
              <a:t>современных</a:t>
            </a:r>
            <a:r>
              <a:rPr lang="en-US" sz="2000" dirty="0"/>
              <a:t> </a:t>
            </a:r>
            <a:r>
              <a:rPr lang="en-US" sz="2000" dirty="0" err="1"/>
              <a:t>технологиях</a:t>
            </a:r>
            <a:r>
              <a:rPr lang="en-US" sz="2000" dirty="0"/>
              <a:t>, </a:t>
            </a:r>
            <a:r>
              <a:rPr lang="en-US" sz="2000" dirty="0" err="1"/>
              <a:t>а</a:t>
            </a:r>
            <a:r>
              <a:rPr lang="en-US" sz="2000" dirty="0"/>
              <a:t> </a:t>
            </a:r>
            <a:r>
              <a:rPr lang="en-US" sz="2000" dirty="0" err="1"/>
              <a:t>также</a:t>
            </a:r>
            <a:r>
              <a:rPr lang="en-US" sz="2000" dirty="0"/>
              <a:t> </a:t>
            </a:r>
            <a:r>
              <a:rPr lang="en-US" sz="2000" dirty="0" err="1"/>
              <a:t>открывает</a:t>
            </a:r>
            <a:r>
              <a:rPr lang="en-US" sz="2000" dirty="0"/>
              <a:t> </a:t>
            </a:r>
            <a:r>
              <a:rPr lang="en-US" sz="2000" dirty="0" err="1"/>
              <a:t>простор</a:t>
            </a:r>
            <a:r>
              <a:rPr lang="en-US" sz="2000" dirty="0"/>
              <a:t> </a:t>
            </a:r>
            <a:r>
              <a:rPr lang="en-US" sz="2000" dirty="0" err="1"/>
              <a:t>для</a:t>
            </a:r>
            <a:r>
              <a:rPr lang="en-US" sz="2000" dirty="0"/>
              <a:t> </a:t>
            </a:r>
            <a:r>
              <a:rPr lang="en-US" sz="2000" dirty="0" err="1"/>
              <a:t>создания</a:t>
            </a:r>
            <a:r>
              <a:rPr lang="en-US" sz="2000" dirty="0"/>
              <a:t> </a:t>
            </a:r>
            <a:r>
              <a:rPr lang="en-US" sz="2000" dirty="0" err="1"/>
              <a:t>и</a:t>
            </a:r>
            <a:r>
              <a:rPr lang="en-US" sz="2000" dirty="0"/>
              <a:t> </a:t>
            </a:r>
            <a:r>
              <a:rPr lang="en-US" sz="2000" dirty="0" err="1"/>
              <a:t>придумывания</a:t>
            </a:r>
            <a:r>
              <a:rPr lang="en-US" sz="2000" dirty="0"/>
              <a:t> </a:t>
            </a:r>
            <a:r>
              <a:rPr lang="en-US" sz="2000" dirty="0" err="1"/>
              <a:t>новых</a:t>
            </a:r>
            <a:r>
              <a:rPr lang="en-US" sz="2000" dirty="0"/>
              <a:t>.</a:t>
            </a:r>
            <a:endParaRPr lang="ru-RU" sz="2000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images (5).jpeg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74" b="5174"/>
          <a:stretch>
            <a:fillRect/>
          </a:stretch>
        </p:blipFill>
        <p:spPr>
          <a:xfrm>
            <a:off x="5143500" y="1097280"/>
            <a:ext cx="3200400" cy="3108960"/>
          </a:xfrm>
        </p:spPr>
      </p:pic>
    </p:spTree>
    <p:extLst>
      <p:ext uri="{BB962C8B-B14F-4D97-AF65-F5344CB8AC3E}">
        <p14:creationId xmlns:p14="http://schemas.microsoft.com/office/powerpoint/2010/main" val="15918922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Углы.thmx</Template>
  <TotalTime>67</TotalTime>
  <Words>130</Words>
  <Application>Microsoft Macintosh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Углы</vt:lpstr>
      <vt:lpstr>Богдан марач Гимназия 540 8в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Павлов</dc:creator>
  <cp:lastModifiedBy>Кирилл Павлов</cp:lastModifiedBy>
  <cp:revision>6</cp:revision>
  <dcterms:created xsi:type="dcterms:W3CDTF">2017-11-23T19:16:16Z</dcterms:created>
  <dcterms:modified xsi:type="dcterms:W3CDTF">2017-11-23T20:23:51Z</dcterms:modified>
</cp:coreProperties>
</file>