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65" r:id="rId5"/>
    <p:sldId id="258" r:id="rId6"/>
    <p:sldId id="263" r:id="rId7"/>
    <p:sldId id="259" r:id="rId8"/>
    <p:sldId id="260" r:id="rId9"/>
    <p:sldId id="261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039" autoAdjust="0"/>
  </p:normalViewPr>
  <p:slideViewPr>
    <p:cSldViewPr>
      <p:cViewPr varScale="1">
        <p:scale>
          <a:sx n="80" d="100"/>
          <a:sy n="80" d="100"/>
        </p:scale>
        <p:origin x="1522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0E763-B7ED-4633-A10A-3BE134A18079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05FA1-6AA3-4FE1-8780-9ABB44662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0E763-B7ED-4633-A10A-3BE134A18079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05FA1-6AA3-4FE1-8780-9ABB44662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0E763-B7ED-4633-A10A-3BE134A18079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05FA1-6AA3-4FE1-8780-9ABB44662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0E763-B7ED-4633-A10A-3BE134A18079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05FA1-6AA3-4FE1-8780-9ABB44662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0E763-B7ED-4633-A10A-3BE134A18079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05FA1-6AA3-4FE1-8780-9ABB44662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0E763-B7ED-4633-A10A-3BE134A18079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05FA1-6AA3-4FE1-8780-9ABB44662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0E763-B7ED-4633-A10A-3BE134A18079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05FA1-6AA3-4FE1-8780-9ABB44662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0E763-B7ED-4633-A10A-3BE134A18079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05FA1-6AA3-4FE1-8780-9ABB44662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0E763-B7ED-4633-A10A-3BE134A18079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05FA1-6AA3-4FE1-8780-9ABB44662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0E763-B7ED-4633-A10A-3BE134A18079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05FA1-6AA3-4FE1-8780-9ABB44662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0E763-B7ED-4633-A10A-3BE134A18079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05FA1-6AA3-4FE1-8780-9ABB44662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50E763-B7ED-4633-A10A-3BE134A18079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05FA1-6AA3-4FE1-8780-9ABB44662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7772400" cy="5000659"/>
          </a:xfrm>
        </p:spPr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C00000"/>
                </a:solidFill>
              </a:rPr>
              <a:t>Урок внеклассного чтения </a:t>
            </a:r>
            <a:br>
              <a:rPr lang="ru-RU" sz="6000" b="1" i="1" dirty="0" smtClean="0">
                <a:solidFill>
                  <a:srgbClr val="C00000"/>
                </a:solidFill>
              </a:rPr>
            </a:br>
            <a:r>
              <a:rPr lang="ru-RU" sz="6000" b="1" i="1" dirty="0" smtClean="0">
                <a:solidFill>
                  <a:srgbClr val="C00000"/>
                </a:solidFill>
              </a:rPr>
              <a:t>по повести В.Титова </a:t>
            </a:r>
            <a:br>
              <a:rPr lang="ru-RU" sz="6000" b="1" i="1" dirty="0" smtClean="0">
                <a:solidFill>
                  <a:srgbClr val="C00000"/>
                </a:solidFill>
              </a:rPr>
            </a:br>
            <a:r>
              <a:rPr lang="ru-RU" sz="6000" b="1" i="1" dirty="0" smtClean="0">
                <a:solidFill>
                  <a:srgbClr val="002060"/>
                </a:solidFill>
              </a:rPr>
              <a:t>«Всем смертям назло»</a:t>
            </a:r>
            <a:endParaRPr lang="ru-RU" sz="6000" b="1" i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r>
              <a:rPr lang="ru-RU" b="1" dirty="0" err="1" smtClean="0">
                <a:solidFill>
                  <a:srgbClr val="002060"/>
                </a:solidFill>
              </a:rPr>
              <a:t>Алессандро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Дзанарди</a:t>
            </a:r>
            <a:r>
              <a:rPr lang="ru-RU" dirty="0" smtClean="0">
                <a:solidFill>
                  <a:srgbClr val="002060"/>
                </a:solidFill>
              </a:rPr>
              <a:t> 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71934" y="1142984"/>
            <a:ext cx="4857784" cy="571501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родился 22 октября 1966 года. итальянский автогонщик международных серий Формула 1, </a:t>
            </a:r>
            <a:r>
              <a:rPr lang="ru-RU" dirty="0" err="1" smtClean="0"/>
              <a:t>Indycar</a:t>
            </a:r>
            <a:r>
              <a:rPr lang="ru-RU" dirty="0" smtClean="0"/>
              <a:t>, ETCC, WTCC и других. </a:t>
            </a:r>
          </a:p>
          <a:p>
            <a:r>
              <a:rPr lang="ru-RU" dirty="0" smtClean="0"/>
              <a:t>В сентябре 2001 года попал в автокатастрофу во время соревнований на трассе </a:t>
            </a:r>
            <a:r>
              <a:rPr lang="ru-RU" dirty="0" err="1" smtClean="0"/>
              <a:t>Лаузитцринг</a:t>
            </a:r>
            <a:r>
              <a:rPr lang="ru-RU" dirty="0" smtClean="0"/>
              <a:t> в Германии. От болида ничего не осталось, а пилот потерял обе ноги выше колена. </a:t>
            </a:r>
          </a:p>
          <a:p>
            <a:r>
              <a:rPr lang="ru-RU" dirty="0" err="1" smtClean="0"/>
              <a:t>Дзанарди</a:t>
            </a:r>
            <a:r>
              <a:rPr lang="ru-RU" dirty="0" smtClean="0"/>
              <a:t> сумел восстановится после аварии. Уже концу года пилот смог ходить на специальных протезах, в 2003 году смог вернуться в автоспорт. В марте 2012 </a:t>
            </a:r>
            <a:r>
              <a:rPr lang="ru-RU" dirty="0" err="1" smtClean="0"/>
              <a:t>Дзанарди</a:t>
            </a:r>
            <a:r>
              <a:rPr lang="ru-RU" dirty="0" smtClean="0"/>
              <a:t> был подтвержден в качестве участника </a:t>
            </a:r>
            <a:r>
              <a:rPr lang="ru-RU" dirty="0" err="1" smtClean="0"/>
              <a:t>Паралимпийских</a:t>
            </a:r>
            <a:r>
              <a:rPr lang="ru-RU" dirty="0" smtClean="0"/>
              <a:t> игр в соревнованиях на ручных велосипедах.</a:t>
            </a:r>
            <a:endParaRPr lang="ru-RU" dirty="0"/>
          </a:p>
        </p:txBody>
      </p:sp>
      <p:pic>
        <p:nvPicPr>
          <p:cNvPr id="6146" name="Picture 2" descr="C:\Users\Вера Ивановна\Desktop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2984"/>
            <a:ext cx="4000496" cy="52864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0"/>
            <a:ext cx="4000528" cy="114298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Вячеслав Титов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286248" y="285728"/>
            <a:ext cx="4857752" cy="628654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Родился 10 </a:t>
            </a:r>
            <a:r>
              <a:rPr lang="ru-RU" dirty="0" smtClean="0"/>
              <a:t>ноября</a:t>
            </a:r>
            <a:r>
              <a:rPr lang="ru-RU" dirty="0" smtClean="0"/>
              <a:t> 1934 года в деревне Калиновка (Липецкая область).  </a:t>
            </a:r>
          </a:p>
          <a:p>
            <a:r>
              <a:rPr lang="ru-RU" dirty="0" smtClean="0"/>
              <a:t>После окончания школы овладел шахтерской профессией.</a:t>
            </a:r>
          </a:p>
          <a:p>
            <a:r>
              <a:rPr lang="ru-RU" dirty="0" smtClean="0"/>
              <a:t>Служил в армии с 1957 по 1959</a:t>
            </a:r>
            <a:r>
              <a:rPr lang="ru-RU" u="sng" dirty="0" smtClean="0"/>
              <a:t> </a:t>
            </a:r>
            <a:r>
              <a:rPr lang="ru-RU" dirty="0" smtClean="0"/>
              <a:t>год. </a:t>
            </a:r>
          </a:p>
          <a:p>
            <a:r>
              <a:rPr lang="ru-RU" dirty="0" smtClean="0"/>
              <a:t>Продолжил обучение. Во время учебы проходил практику на шахтах Красного Луча, а после защиты диплома уезжает работать в Донецкую область. Поселился в шахтерском поселке Северный.</a:t>
            </a:r>
          </a:p>
          <a:p>
            <a:r>
              <a:rPr lang="ru-RU" dirty="0" smtClean="0"/>
              <a:t>На шахте работал до 1960 года.</a:t>
            </a:r>
          </a:p>
          <a:p>
            <a:r>
              <a:rPr lang="ru-RU" dirty="0" smtClean="0"/>
              <a:t>Переехал в Луганск на постоянное место жительства. Здесь стал писателем. </a:t>
            </a:r>
          </a:p>
          <a:p>
            <a:r>
              <a:rPr lang="ru-RU" dirty="0" smtClean="0"/>
              <a:t>Был членом редколлегии журналов «Юность», «Радуга», «Донбасс», членом Союза журналистов.</a:t>
            </a:r>
          </a:p>
          <a:p>
            <a:r>
              <a:rPr lang="ru-RU" dirty="0" smtClean="0"/>
              <a:t>Умер 30 апреля </a:t>
            </a:r>
            <a:r>
              <a:rPr lang="ru-RU" dirty="0" smtClean="0"/>
              <a:t>1987 </a:t>
            </a:r>
            <a:r>
              <a:rPr lang="ru-RU" dirty="0" smtClean="0"/>
              <a:t>года в Ворошиловграде.</a:t>
            </a:r>
          </a:p>
          <a:p>
            <a:endParaRPr lang="ru-RU" dirty="0"/>
          </a:p>
        </p:txBody>
      </p:sp>
      <p:pic>
        <p:nvPicPr>
          <p:cNvPr id="1026" name="Picture 2" descr="C:\Users\Вера Ивановна\Desktop\ВлТитов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1" y="1277938"/>
            <a:ext cx="3857652" cy="52943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Произведения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dirty="0" smtClean="0">
                <a:solidFill>
                  <a:srgbClr val="C00000"/>
                </a:solidFill>
              </a:rPr>
              <a:t>«Всем смертям назло…» (автобиографическая повесть, 1967),</a:t>
            </a:r>
          </a:p>
          <a:p>
            <a:pPr lvl="0"/>
            <a:r>
              <a:rPr lang="ru-RU" dirty="0" smtClean="0"/>
              <a:t>«Ковыль — трава степная» (1971),</a:t>
            </a:r>
          </a:p>
          <a:p>
            <a:pPr lvl="0"/>
            <a:r>
              <a:rPr lang="ru-RU" dirty="0" smtClean="0"/>
              <a:t>«Жизнь прожить» (1983),</a:t>
            </a:r>
          </a:p>
          <a:p>
            <a:pPr lvl="0"/>
            <a:r>
              <a:rPr lang="ru-RU" dirty="0" smtClean="0"/>
              <a:t>«В родной земле корням теплее» (1983),</a:t>
            </a:r>
          </a:p>
          <a:p>
            <a:pPr lvl="0"/>
            <a:r>
              <a:rPr lang="ru-RU" dirty="0" smtClean="0"/>
              <a:t>«Проходчики» (роман, 1983)</a:t>
            </a:r>
          </a:p>
          <a:p>
            <a:pPr lvl="0"/>
            <a:r>
              <a:rPr lang="ru-RU" dirty="0" smtClean="0"/>
              <a:t>«Грезы старого парка» (1986).</a:t>
            </a:r>
          </a:p>
          <a:p>
            <a:pPr lvl="0"/>
            <a:r>
              <a:rPr lang="ru-RU" dirty="0" smtClean="0"/>
              <a:t>рассказы «Раненый чибис», «Сапун-гора», «Полые воды» и др.</a:t>
            </a:r>
          </a:p>
          <a:p>
            <a:pPr lvl="0"/>
            <a:r>
              <a:rPr lang="ru-RU" dirty="0" smtClean="0"/>
              <a:t>Повесть «Рожь» - последнее произведение писателя, которое осталось не законченным.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85720" y="642918"/>
            <a:ext cx="8643998" cy="5929354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В 1960 года, спасая шахту от взрыва, Владислав Титов совершил подвиг. Вагонетка с углем, сорвавшись с рельсов, ударила в </a:t>
            </a:r>
            <a:r>
              <a:rPr lang="ru-RU" dirty="0" err="1" smtClean="0"/>
              <a:t>электрокабель</a:t>
            </a:r>
            <a:r>
              <a:rPr lang="ru-RU" dirty="0" smtClean="0"/>
              <a:t> высокого напряжения и пробила его, короткое замыкание - и высеченный огонек побежал по кабелю к трансформатору. В. Титов находился рядом и понял: если огонь доберется до трансформатора - произойдет взрыв на шахте, где работали две смены шахтеров. Отключить ток времени не было, и горный мастер, чтобы не допустить взрыва, бросился к щитку и принял на себя удар в шесть тысяч вольт. Взрыва не произошло, но кабель еще горел. Тогда Титов прополз несколько метров и закрыл своим телом огонь. Его нашли проходчики. </a:t>
            </a:r>
          </a:p>
          <a:p>
            <a:r>
              <a:rPr lang="ru-RU" dirty="0" smtClean="0"/>
              <a:t>Много месяцев врачи боролись за жизнь героя. Загадкой для врачей оставалось то, что Титов не погиб мгновенно - полученные им травмы были несовместимы с жизнью. Ему сделали несколько сложнейших операций. Искусство врачей и огромная воля Владислава Титова, его неугасимая любовь к жизни в итоге победили «всем смертям назло...» Титов остался жив, но из больницы вышел с тяжелой инвалидностью, хромая, без обеих рук.</a:t>
            </a:r>
          </a:p>
          <a:p>
            <a:r>
              <a:rPr lang="ru-RU" dirty="0" smtClean="0"/>
              <a:t>Не имея рук, писал, держа карандаш в зубах. Большую помощь в литературном процессе ему оказывала жена, Рита Петровна Титова.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Алексей Петрович </a:t>
            </a:r>
            <a:r>
              <a:rPr lang="ru-RU" dirty="0" err="1" smtClean="0"/>
              <a:t>маресьев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Вера Ивановна\Desktop\маресьев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1308100"/>
            <a:ext cx="4000528" cy="5192734"/>
          </a:xfrm>
          <a:prstGeom prst="rect">
            <a:avLst/>
          </a:prstGeom>
          <a:noFill/>
        </p:spPr>
      </p:pic>
      <p:pic>
        <p:nvPicPr>
          <p:cNvPr id="2051" name="Picture 3" descr="C:\Users\Вера Ивановна\Desktop\Marese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285860"/>
            <a:ext cx="4214841" cy="52149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3" descr="C:\Users\Вера Ивановна\Desktop\1392546068_201311060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429684" cy="6429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457200" y="0"/>
            <a:ext cx="8229600" cy="1285859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Младший лейтенант Иван Григорьевич </a:t>
            </a:r>
            <a:r>
              <a:rPr lang="ru-RU" dirty="0" err="1" smtClean="0">
                <a:solidFill>
                  <a:srgbClr val="002060"/>
                </a:solidFill>
              </a:rPr>
              <a:t>Драченко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357298"/>
            <a:ext cx="4786346" cy="521497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Июнь 1944 года - награжден орденом Славы 2-й степени.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Ноябрь  1944 года  - награжден орденом Славы 1-й степени.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26 октября 1944 года - звание Героя Советского Союза с вручением ордена Ленина и медали «Золотая Звезда».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ru-RU"/>
          </a:p>
        </p:txBody>
      </p:sp>
      <p:pic>
        <p:nvPicPr>
          <p:cNvPr id="3074" name="Picture 2" descr="C:\Users\Вера Ивановна\Desktop\иван драченк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1357298"/>
            <a:ext cx="8501122" cy="50721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Николай Островский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Вера Ивановна\Desktop\225px-N_Ostrovski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1214422"/>
            <a:ext cx="4102126" cy="5643577"/>
          </a:xfrm>
          <a:prstGeom prst="rect">
            <a:avLst/>
          </a:prstGeom>
          <a:noFill/>
        </p:spPr>
      </p:pic>
      <p:pic>
        <p:nvPicPr>
          <p:cNvPr id="4099" name="Picture 3" descr="C:\Users\Вера Ивановна\Desktop\Nikolaj_Ostrovskij_Kak_zakalyalas_sta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357297"/>
            <a:ext cx="4214842" cy="55007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C00000"/>
                </a:solidFill>
              </a:rPr>
              <a:t>Олег </a:t>
            </a:r>
            <a:r>
              <a:rPr lang="ru-RU" sz="6000" b="1" i="1" dirty="0" err="1" smtClean="0">
                <a:solidFill>
                  <a:srgbClr val="C00000"/>
                </a:solidFill>
              </a:rPr>
              <a:t>Крецул</a:t>
            </a:r>
            <a:endParaRPr lang="ru-RU" sz="6000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142984"/>
            <a:ext cx="4281518" cy="550072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российский </a:t>
            </a:r>
            <a:r>
              <a:rPr lang="ru-RU" dirty="0" err="1" smtClean="0"/>
              <a:t>дзюдоист-паралимпиец</a:t>
            </a:r>
            <a:r>
              <a:rPr lang="ru-RU" dirty="0" smtClean="0"/>
              <a:t>. </a:t>
            </a:r>
          </a:p>
          <a:p>
            <a:r>
              <a:rPr lang="ru-RU" dirty="0" smtClean="0"/>
              <a:t>Спортсмен в 1996 году завоевал звание вице-чемпиона Европы и участвовал в Олимпиаде в Атланте. Но вскоре после свадьбы Олег попал в тяжелую автомобильную аварию, в которой погибла его жена, а он потерял зрение. Но </a:t>
            </a:r>
            <a:r>
              <a:rPr lang="ru-RU" dirty="0" err="1" smtClean="0"/>
              <a:t>Крецул</a:t>
            </a:r>
            <a:r>
              <a:rPr lang="ru-RU" dirty="0" smtClean="0"/>
              <a:t> сумел справиться с обстоятельствами и вернувшись в спорт, стал чемпионом Европы, мира и серебряным призером </a:t>
            </a:r>
            <a:r>
              <a:rPr lang="ru-RU" dirty="0" err="1" smtClean="0"/>
              <a:t>Паралимпиады</a:t>
            </a:r>
            <a:r>
              <a:rPr lang="ru-RU" dirty="0" smtClean="0"/>
              <a:t> в Афинах. А спустя четыре года в Пекине он стал чемпионом </a:t>
            </a:r>
            <a:r>
              <a:rPr lang="ru-RU" dirty="0" err="1" smtClean="0"/>
              <a:t>Паралимпийских</a:t>
            </a:r>
            <a:r>
              <a:rPr lang="ru-RU" dirty="0" smtClean="0"/>
              <a:t> игр — день в день после страшной аварии девятилетней давности.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endParaRPr lang="ru-RU"/>
          </a:p>
        </p:txBody>
      </p:sp>
      <p:pic>
        <p:nvPicPr>
          <p:cNvPr id="5122" name="Picture 2" descr="C:\Users\Вера Ивановна\Desktop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7" y="1142984"/>
            <a:ext cx="4286281" cy="535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437</Words>
  <Application>Microsoft Office PowerPoint</Application>
  <PresentationFormat>Экран (4:3)</PresentationFormat>
  <Paragraphs>33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Calibri</vt:lpstr>
      <vt:lpstr>Тема Office</vt:lpstr>
      <vt:lpstr>Урок внеклассного чтения  по повести В.Титова  «Всем смертям назло»</vt:lpstr>
      <vt:lpstr>Вячеслав Титов</vt:lpstr>
      <vt:lpstr>Произведения</vt:lpstr>
      <vt:lpstr>Презентация PowerPoint</vt:lpstr>
      <vt:lpstr>Алексей Петрович маресьев</vt:lpstr>
      <vt:lpstr>Презентация PowerPoint</vt:lpstr>
      <vt:lpstr>Младший лейтенант Иван Григорьевич Драченко</vt:lpstr>
      <vt:lpstr>Николай Островский</vt:lpstr>
      <vt:lpstr>Олег Крецул</vt:lpstr>
      <vt:lpstr>Алессандро Дзанарди 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Вера Ивановна</dc:creator>
  <cp:lastModifiedBy>Вера</cp:lastModifiedBy>
  <cp:revision>3</cp:revision>
  <dcterms:created xsi:type="dcterms:W3CDTF">2014-11-26T16:36:33Z</dcterms:created>
  <dcterms:modified xsi:type="dcterms:W3CDTF">2017-12-04T20:17:11Z</dcterms:modified>
</cp:coreProperties>
</file>