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86" r:id="rId2"/>
  </p:sldMasterIdLst>
  <p:sldIdLst>
    <p:sldId id="256" r:id="rId3"/>
    <p:sldId id="265" r:id="rId4"/>
    <p:sldId id="267" r:id="rId5"/>
    <p:sldId id="269" r:id="rId6"/>
    <p:sldId id="283" r:id="rId7"/>
    <p:sldId id="284" r:id="rId8"/>
    <p:sldId id="270" r:id="rId9"/>
    <p:sldId id="273" r:id="rId10"/>
    <p:sldId id="278" r:id="rId11"/>
    <p:sldId id="280" r:id="rId12"/>
    <p:sldId id="28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718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68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602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54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67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34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 smtClean="0"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769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55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323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217956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561957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56278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0855668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13888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689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0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 smtClean="0"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 smtClean="0"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 smtClean="0"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68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02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1847336"/>
            <a:ext cx="8915399" cy="2262781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«Право быть ребенком»</a:t>
            </a:r>
            <a:b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ru-RU" sz="4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Подготовила :</a:t>
            </a:r>
          </a:p>
          <a:p>
            <a:r>
              <a:rPr lang="ru-RU" dirty="0" smtClean="0"/>
              <a:t>Воспитатель  Васюкова Т.В.</a:t>
            </a:r>
          </a:p>
          <a:p>
            <a:r>
              <a:rPr lang="ru-RU" dirty="0" smtClean="0"/>
              <a:t>Школа 492 с/п №3 «Медвежонок»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5451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7449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Готовимся к Новому году</a:t>
            </a:r>
            <a:endParaRPr lang="ru-RU" sz="2400" dirty="0"/>
          </a:p>
        </p:txBody>
      </p:sp>
      <p:pic>
        <p:nvPicPr>
          <p:cNvPr id="10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783" y="1511799"/>
            <a:ext cx="3212758" cy="4392908"/>
          </a:xfrm>
        </p:spPr>
      </p:pic>
      <p:pic>
        <p:nvPicPr>
          <p:cNvPr id="18" name="Объект 1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979" y="1511799"/>
            <a:ext cx="3237470" cy="4392114"/>
          </a:xfrm>
        </p:spPr>
      </p:pic>
    </p:spTree>
    <p:extLst>
      <p:ext uri="{BB962C8B-B14F-4D97-AF65-F5344CB8AC3E}">
        <p14:creationId xmlns:p14="http://schemas.microsoft.com/office/powerpoint/2010/main" val="3475501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3482628"/>
            <a:ext cx="8915399" cy="8604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Спасибо за внимание !!!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11762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2859" y="6153663"/>
            <a:ext cx="8911687" cy="53340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Конвенция о правах ребенка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59" y="111210"/>
            <a:ext cx="9269561" cy="6042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31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6492" y="6141309"/>
            <a:ext cx="8911687" cy="56841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Право на игру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3999" y="111211"/>
            <a:ext cx="10104179" cy="603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994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487296"/>
            <a:ext cx="8911687" cy="370703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Показ сказки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980611" cy="648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094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922" y="451261"/>
            <a:ext cx="9476509" cy="6381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851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Админ\Documents\IMG_352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934" y="344385"/>
            <a:ext cx="8894618" cy="61157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3396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1778" y="6326658"/>
            <a:ext cx="8911687" cy="53134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Право на обучение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8162" y="270561"/>
            <a:ext cx="9961462" cy="598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398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187" y="0"/>
            <a:ext cx="47914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323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0567" y="-14510"/>
            <a:ext cx="8911687" cy="68177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Наши результаты</a:t>
            </a:r>
            <a:endParaRPr lang="ru-RU" sz="2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130" y="889687"/>
            <a:ext cx="3509319" cy="5022164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8195" y="889687"/>
            <a:ext cx="3262183" cy="5014226"/>
          </a:xfrm>
        </p:spPr>
      </p:pic>
    </p:spTree>
    <p:extLst>
      <p:ext uri="{BB962C8B-B14F-4D97-AF65-F5344CB8AC3E}">
        <p14:creationId xmlns:p14="http://schemas.microsoft.com/office/powerpoint/2010/main" val="3056297749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TM02900769[[fn=Ретро]]</Template>
  <TotalTime>187</TotalTime>
  <Words>36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Times New Roman</vt:lpstr>
      <vt:lpstr>Verdana</vt:lpstr>
      <vt:lpstr>Wingdings 2</vt:lpstr>
      <vt:lpstr>Wingdings 3</vt:lpstr>
      <vt:lpstr>HDOfficeLightV0</vt:lpstr>
      <vt:lpstr>Легкий дым</vt:lpstr>
      <vt:lpstr> «Право быть ребенком» </vt:lpstr>
      <vt:lpstr>Конвенция о правах ребенка</vt:lpstr>
      <vt:lpstr>Право на игру</vt:lpstr>
      <vt:lpstr>Показ сказки</vt:lpstr>
      <vt:lpstr>Презентация PowerPoint</vt:lpstr>
      <vt:lpstr>Презентация PowerPoint</vt:lpstr>
      <vt:lpstr>Право на обучение</vt:lpstr>
      <vt:lpstr>Презентация PowerPoint</vt:lpstr>
      <vt:lpstr>Наши результаты</vt:lpstr>
      <vt:lpstr>Готовимся к Новому году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«Развитие творческих способностей детей в подготовительной группе ».</dc:title>
  <dc:creator>Админ</dc:creator>
  <cp:lastModifiedBy>Админ</cp:lastModifiedBy>
  <cp:revision>44</cp:revision>
  <dcterms:created xsi:type="dcterms:W3CDTF">2015-12-04T11:42:33Z</dcterms:created>
  <dcterms:modified xsi:type="dcterms:W3CDTF">2017-12-18T13:15:13Z</dcterms:modified>
</cp:coreProperties>
</file>