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2" r:id="rId2"/>
    <p:sldId id="257" r:id="rId3"/>
    <p:sldId id="258" r:id="rId4"/>
    <p:sldId id="259" r:id="rId5"/>
    <p:sldId id="270" r:id="rId6"/>
    <p:sldId id="271" r:id="rId7"/>
    <p:sldId id="27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39EE4AA-1321-4DFE-9FC7-F7EC9B117F5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9321E1-3899-483D-9ABF-181913D2B7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33400"/>
            <a:ext cx="8501122" cy="2868168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образования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моудод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«Центр детского творчества»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/>
                </a:solidFill>
                <a:cs typeface="Times New Roman" pitchFamily="18" charset="0"/>
              </a:rPr>
              <a:t>Творческая </a:t>
            </a:r>
            <a:r>
              <a:rPr lang="ru-RU" sz="4000" dirty="0" smtClean="0">
                <a:solidFill>
                  <a:schemeClr val="accent4"/>
                </a:solidFill>
                <a:cs typeface="Times New Roman" pitchFamily="18" charset="0"/>
              </a:rPr>
              <a:t>гостиная с родителями</a:t>
            </a:r>
            <a:r>
              <a:rPr lang="ru-RU" sz="4000" dirty="0" smtClean="0">
                <a:solidFill>
                  <a:schemeClr val="accent4"/>
                </a:solidFill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4"/>
                </a:solidFill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4"/>
                </a:solidFill>
                <a:cs typeface="Times New Roman" pitchFamily="18" charset="0"/>
              </a:rPr>
              <a:t>тема: «мамочка, милая моя!»</a:t>
            </a:r>
            <a:endParaRPr lang="ru-RU" sz="4000" dirty="0">
              <a:solidFill>
                <a:schemeClr val="accent4"/>
              </a:solidFill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3929066"/>
            <a:ext cx="5540294" cy="25717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подготовили педагоги дополнительного образования объединения «</a:t>
            </a:r>
            <a:r>
              <a:rPr lang="ru-RU" sz="2000" dirty="0" err="1" smtClean="0"/>
              <a:t>Барбарики</a:t>
            </a:r>
            <a:r>
              <a:rPr lang="ru-RU" sz="2000" dirty="0" smtClean="0"/>
              <a:t>»: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Троицкая А. Н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- педагог по развитию речи,</a:t>
            </a:r>
          </a:p>
          <a:p>
            <a:r>
              <a:rPr lang="ru-RU" sz="2400" dirty="0" err="1" smtClean="0"/>
              <a:t>Коробкина</a:t>
            </a:r>
            <a:r>
              <a:rPr lang="ru-RU" sz="2400" dirty="0" smtClean="0"/>
              <a:t> Н.В.</a:t>
            </a:r>
          </a:p>
          <a:p>
            <a:r>
              <a:rPr lang="ru-RU" sz="2000" dirty="0" smtClean="0"/>
              <a:t>- руководитель художественного творчества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Цель: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позиции «любящего ребенка»</a:t>
            </a:r>
          </a:p>
          <a:p>
            <a:r>
              <a:rPr lang="ru-RU" dirty="0" smtClean="0"/>
              <a:t>Формирование межличностных отношений между детьми и их родителями посредством совместного занятия лепкой из соленого теста и дидактических игр.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Образовательные: </a:t>
            </a:r>
            <a:r>
              <a:rPr lang="ru-RU" dirty="0" smtClean="0"/>
              <a:t>совершенствовать навыки связной речи; увеличивать словарный запас; закреплять полученные ранее, знания и навыков лепки.</a:t>
            </a:r>
          </a:p>
          <a:p>
            <a:r>
              <a:rPr lang="ru-RU" b="1" dirty="0" smtClean="0"/>
              <a:t>Развивающие: </a:t>
            </a:r>
            <a:r>
              <a:rPr lang="ru-RU" dirty="0" err="1" smtClean="0"/>
              <a:t>развити</a:t>
            </a:r>
            <a:r>
              <a:rPr lang="ru-RU" dirty="0" smtClean="0"/>
              <a:t> эмоциональных отношений взрослого и ребенка; развивать артикуляционную, тонкой и общей </a:t>
            </a:r>
            <a:r>
              <a:rPr lang="ru-RU" dirty="0" err="1" smtClean="0"/>
              <a:t>маторики</a:t>
            </a:r>
            <a:endParaRPr lang="ru-RU" b="1" dirty="0" smtClean="0"/>
          </a:p>
          <a:p>
            <a:r>
              <a:rPr lang="ru-RU" b="1" dirty="0" smtClean="0"/>
              <a:t>Воспитательные: </a:t>
            </a:r>
            <a:r>
              <a:rPr lang="ru-RU" dirty="0" smtClean="0"/>
              <a:t>воспитывать у детей доброжелательное отношение и любовь к близким.</a:t>
            </a:r>
          </a:p>
          <a:p>
            <a:r>
              <a:rPr lang="ru-RU" b="1" dirty="0" err="1" smtClean="0"/>
              <a:t>Валеологические</a:t>
            </a:r>
            <a:r>
              <a:rPr lang="ru-RU" b="1" dirty="0" smtClean="0"/>
              <a:t>: </a:t>
            </a:r>
            <a:r>
              <a:rPr lang="ru-RU" dirty="0" smtClean="0"/>
              <a:t>приобщать детей к здоровому образу жизни и навыкам гигиены.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Структура встречи:</a:t>
            </a:r>
            <a:endParaRPr lang="ru-RU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000108"/>
          <a:ext cx="6829443" cy="5651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481"/>
                <a:gridCol w="2276481"/>
                <a:gridCol w="2276481"/>
              </a:tblGrid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Calibri"/>
                          <a:ea typeface="Calibri"/>
                          <a:cs typeface="Times New Roman"/>
                        </a:rPr>
                        <a:t>Основные части встречи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Методы</a:t>
                      </a:r>
                      <a:r>
                        <a:rPr lang="ru-RU" baseline="0" dirty="0" smtClean="0"/>
                        <a:t> проведения встречи</a:t>
                      </a:r>
                      <a:endParaRPr lang="ru-RU" dirty="0"/>
                    </a:p>
                  </a:txBody>
                  <a:tcPr/>
                </a:tc>
              </a:tr>
              <a:tr h="763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 Организационная часть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Приветствие в стихотворной форме, рефлексия.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0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Разминка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Артикуляционная и пальчиковая гимнастика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85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Музыкально-ритмическая часть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Дидактические игры, игры с мячом</a:t>
                      </a:r>
                      <a:endParaRPr lang="ru-RU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0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r>
                        <a:rPr lang="ru-RU" sz="18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Творческая часть.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Лепка из соленого теста «Угощения</a:t>
                      </a:r>
                      <a:r>
                        <a:rPr kumimoji="0" lang="ru-RU" sz="18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9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  <a:r>
                        <a:rPr kumimoji="0"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Заключительная часть.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Слова поощрения и краткое подведение итогов встречи, рефлексия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785842"/>
            <a:ext cx="7242048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3520440" cy="5626121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1. Организационный момент.</a:t>
            </a:r>
            <a:endParaRPr lang="ru-RU" sz="22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Тук –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тук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! – стучится в двери к нам,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Хороший праздник, праздник мам!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Он только в тот приходит дом,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Где помогают маме.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 пол для мамы подметем,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стол накроем сами.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 сварим для нее обед,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 с ней споем, станцуем.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 красками ее портрет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подарок нарисуем.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500042"/>
            <a:ext cx="3520440" cy="5626121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2. Рефлексия.</a:t>
            </a:r>
          </a:p>
          <a:p>
            <a:pPr lvl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Детям предлагается выбрать лепесток цвета настроения и закрепить его на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образуя цветок.</a:t>
            </a:r>
          </a:p>
          <a:p>
            <a:pPr lvl="0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3.</a:t>
            </a:r>
            <a:r>
              <a:rPr lang="ru-RU" sz="2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b="1" i="1" dirty="0" smtClean="0">
                <a:solidFill>
                  <a:schemeClr val="tx2">
                    <a:lumMod val="50000"/>
                  </a:schemeClr>
                </a:solidFill>
              </a:rPr>
              <a:t>Пальчиковая гимнастика  «Моя семья»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— дедушка.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— бабушка.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— папочка.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— мамочка.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пальчик — я.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Вот и вся моя семья!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85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4. Игра с мячом «мама какая?»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бросает каждому из детей мяч и просит укра­сить слово «мама». 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Мама какая?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(Ласковая, добрая, красивая и т. д.)</a:t>
            </a:r>
          </a:p>
          <a:p>
            <a:pPr lvl="0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Мама что делает?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(моет, убирает, стирает, готовит)</a:t>
            </a:r>
          </a:p>
          <a:p>
            <a:pPr lvl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5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. 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Игра «мамин голос»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Ведь каждая мама называет своего ребенка ласково. И у каждого ребенка есть свое ласковое имя.</a:t>
            </a: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закрывают глаза, а мамы по очереди зовут своего ребенка ласково(не по имени).</a:t>
            </a:r>
          </a:p>
          <a:p>
            <a:pPr lvl="0">
              <a:buNone/>
            </a:pP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6. </a:t>
            </a:r>
            <a:r>
              <a:rPr lang="ru-RU" sz="2000" b="1" i="1" dirty="0" err="1" smtClean="0">
                <a:solidFill>
                  <a:schemeClr val="tx2">
                    <a:lumMod val="50000"/>
                  </a:schemeClr>
                </a:solidFill>
              </a:rPr>
              <a:t>Физминутка</a:t>
            </a:r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Маму я свою люблю,</a:t>
            </a: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 дрова ей наколю.</a:t>
            </a: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всегда ей помогу:</a:t>
            </a: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 я чисто подмету.</a:t>
            </a: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стираю,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полоскаю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>
              <a:buNone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ручек воду я стрясаю.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>
            <a:normAutofit/>
          </a:bodyPr>
          <a:lstStyle/>
          <a:p>
            <a:r>
              <a:rPr lang="ru-RU" sz="2000" b="0" i="1" cap="none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7. Лепка из соленого теста «угощения»</a:t>
            </a:r>
            <a:endParaRPr lang="ru-RU" sz="2000" b="0" i="1" cap="none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5" name="Содержимое 4" descr="IMG_20141127_10401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369666"/>
            <a:ext cx="4214842" cy="2528905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4286256"/>
            <a:ext cx="7127776" cy="1839907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предлагает детям проявить навыки лепки, а мамам поделиться кулинарным опытом со своими детьми и вместе приготовить красивые украшения для торта.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7142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572132" y="928670"/>
            <a:ext cx="3245966" cy="427520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Результат совместного творчества превзошел все ожидания и занял первое место на выставке декоративно-прикладного творчества «Страна детства»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50421_14032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 rot="21186798">
            <a:off x="338366" y="1248535"/>
            <a:ext cx="5033108" cy="38897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789</TotalTime>
  <Words>486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Управление образования моудод «Центр детского творчества»   Творческая гостиная с родителями тема: «мамочка, милая моя!»</vt:lpstr>
      <vt:lpstr>Цель:</vt:lpstr>
      <vt:lpstr>Задачи:</vt:lpstr>
      <vt:lpstr>Структура встречи:</vt:lpstr>
      <vt:lpstr>Слайд 5</vt:lpstr>
      <vt:lpstr>Слайд 6</vt:lpstr>
      <vt:lpstr>7. Лепка из соленого теста «угощения»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Творческая гостиная: «Мамочка, милая моя!»</dc:title>
  <dc:creator>Пользователь</dc:creator>
  <cp:lastModifiedBy>Пользователь</cp:lastModifiedBy>
  <cp:revision>63</cp:revision>
  <dcterms:created xsi:type="dcterms:W3CDTF">2015-04-20T17:17:28Z</dcterms:created>
  <dcterms:modified xsi:type="dcterms:W3CDTF">2015-04-22T18:29:14Z</dcterms:modified>
</cp:coreProperties>
</file>