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64" r:id="rId2"/>
    <p:sldId id="276" r:id="rId3"/>
    <p:sldId id="277" r:id="rId4"/>
    <p:sldId id="278" r:id="rId5"/>
    <p:sldId id="279" r:id="rId6"/>
    <p:sldId id="280" r:id="rId7"/>
    <p:sldId id="265" r:id="rId8"/>
    <p:sldId id="266" r:id="rId9"/>
    <p:sldId id="267" r:id="rId10"/>
    <p:sldId id="268" r:id="rId11"/>
    <p:sldId id="281" r:id="rId12"/>
    <p:sldId id="269" r:id="rId13"/>
    <p:sldId id="270" r:id="rId14"/>
    <p:sldId id="271" r:id="rId15"/>
    <p:sldId id="272" r:id="rId16"/>
    <p:sldId id="273" r:id="rId17"/>
    <p:sldId id="274" r:id="rId18"/>
    <p:sldId id="282" r:id="rId19"/>
    <p:sldId id="283" r:id="rId20"/>
    <p:sldId id="284" r:id="rId21"/>
    <p:sldId id="285" r:id="rId22"/>
    <p:sldId id="28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6B67F3-DBAE-42BF-AAAA-24EE3963BCA8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98C4D-F934-4B5D-A821-E81703A926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407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303857"/>
      </p:ext>
    </p:extLst>
  </p:cSld>
  <p:clrMapOvr>
    <a:masterClrMapping/>
  </p:clrMapOvr>
  <p:transition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959528"/>
      </p:ext>
    </p:extLst>
  </p:cSld>
  <p:clrMapOvr>
    <a:masterClrMapping/>
  </p:clrMapOvr>
  <p:transition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0989087"/>
      </p:ext>
    </p:extLst>
  </p:cSld>
  <p:clrMapOvr>
    <a:masterClrMapping/>
  </p:clrMapOvr>
  <p:transition advTm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254719"/>
      </p:ext>
    </p:extLst>
  </p:cSld>
  <p:clrMapOvr>
    <a:masterClrMapping/>
  </p:clrMapOvr>
  <p:transition advTm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8087981"/>
      </p:ext>
    </p:extLst>
  </p:cSld>
  <p:clrMapOvr>
    <a:masterClrMapping/>
  </p:clrMapOvr>
  <p:transition advTm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217428"/>
      </p:ext>
    </p:extLst>
  </p:cSld>
  <p:clrMapOvr>
    <a:masterClrMapping/>
  </p:clrMapOvr>
  <p:transition advTm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423945"/>
      </p:ext>
    </p:extLst>
  </p:cSld>
  <p:clrMapOvr>
    <a:masterClrMapping/>
  </p:clrMapOvr>
  <p:transition advTm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736729"/>
      </p:ext>
    </p:extLst>
  </p:cSld>
  <p:clrMapOvr>
    <a:masterClrMapping/>
  </p:clrMapOvr>
  <p:transition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2864"/>
      </p:ext>
    </p:extLst>
  </p:cSld>
  <p:clrMapOvr>
    <a:masterClrMapping/>
  </p:clrMapOvr>
  <p:transition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481066"/>
      </p:ext>
    </p:extLst>
  </p:cSld>
  <p:clrMapOvr>
    <a:masterClrMapping/>
  </p:clrMapOvr>
  <p:transition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104402"/>
      </p:ext>
    </p:extLst>
  </p:cSld>
  <p:clrMapOvr>
    <a:masterClrMapping/>
  </p:clrMapOvr>
  <p:transition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516680"/>
      </p:ext>
    </p:extLst>
  </p:cSld>
  <p:clrMapOvr>
    <a:masterClrMapping/>
  </p:clrMapOvr>
  <p:transition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395474"/>
      </p:ext>
    </p:extLst>
  </p:cSld>
  <p:clrMapOvr>
    <a:masterClrMapping/>
  </p:clrMapOvr>
  <p:transition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747695"/>
      </p:ext>
    </p:extLst>
  </p:cSld>
  <p:clrMapOvr>
    <a:masterClrMapping/>
  </p:clrMapOvr>
  <p:transition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272270"/>
      </p:ext>
    </p:extLst>
  </p:cSld>
  <p:clrMapOvr>
    <a:masterClrMapping/>
  </p:clrMapOvr>
  <p:transition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835790"/>
      </p:ext>
    </p:extLst>
  </p:cSld>
  <p:clrMapOvr>
    <a:masterClrMapping/>
  </p:clrMapOvr>
  <p:transition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741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advTm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9" y="1071546"/>
            <a:ext cx="7929618" cy="53553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«В гостях у сказки»</a:t>
            </a:r>
          </a:p>
          <a:p>
            <a:pPr algn="ctr"/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Воспитатель : Никитина О.Н. </a:t>
            </a:r>
            <a:endParaRPr lang="ru-RU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Олечка\AppData\Local\Microsoft\Windows\INetCache\Content.Word\1289665450_solomennyj-bychok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752" y="2492896"/>
            <a:ext cx="252028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AutoShape 2" descr="https://st.kashalot.com/img/club/2011/12/06/35468633_22680202_22465667_00000181-b0168983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285860"/>
            <a:ext cx="2071702" cy="2297106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Подделал он голос. Стал мамины голосом петь и маленьких детишек обманул и съел! Что за сказка пришла? Догадались малыши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? («Волк и семеро козлят»)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Олечка\AppData\Local\Microsoft\Windows\INetCache\Content.Word\koza-s-kozlyatam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85728"/>
            <a:ext cx="664373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071546"/>
            <a:ext cx="7034234" cy="83345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Молодцы, правильно отгадали все загадки! Интересно, какая же будет следующая страничка? Это страница «всезнаек». Сейчас проверим, хорошо ли вы знаете русские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русские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народные сказки: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357166"/>
            <a:ext cx="4000528" cy="142876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Лиса угощала Журавля … (Чем?) 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Олечка\AppData\Local\Microsoft\Windows\INetCache\Content.Word\lisa-i-zhuravl-russkaya-narodnaya-skazka-1-e146870258565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71546"/>
            <a:ext cx="778674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929191" y="6069341"/>
            <a:ext cx="19288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Кашей </a:t>
            </a:r>
            <a:endParaRPr lang="ru-RU" dirty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0" y="-357214"/>
            <a:ext cx="65892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Кто украл Петушка?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C:\Users\Олечка\AppData\Local\Microsoft\Windows\INetCache\Content.Word\Kot-petuh-i-lisa-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571480"/>
            <a:ext cx="714380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2857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Кого привел к Бабе с Дедом соломенный бычок?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Олечка\AppData\Local\Microsoft\Windows\INetCache\Content.Word\1289665450_solomennyj-bychok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808" y="764704"/>
            <a:ext cx="472117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 приговаривал волк, когда хвостом рыбу в проруби ловил?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-Ловись, рыбка, и мала, и велика!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-Ловись, рыбка, и мала, и велика!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Олечка\AppData\Local\Microsoft\Windows\INetCache\Content.Word\260px-%D0%9B%D0%B8%D1%81%D0%B0_%D0%B8_%D0%B2%D0%BE%D0%BB%D0%BA_%281958%2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928670"/>
            <a:ext cx="778674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0" y="0"/>
            <a:ext cx="6589200" cy="19050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Может ли ежик на самом деле перегнать зайца? А как в сказке?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Олечка\AppData\Local\Microsoft\Windows\INetCache\Content.Word\011-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71480"/>
            <a:ext cx="750099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Какую песенку пел Колобок Лисе? Что за сказка?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Колобок, Колобок,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по коробу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скребен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сусеку метен, 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сметане мешен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 в масле </a:t>
            </a:r>
            <a:r>
              <a:rPr lang="ru-RU" sz="16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стужон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от дедушки ушел,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от бабушки ушел,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Я от зайца ушел, 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от волка ушел, 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от медведя ушел,</a:t>
            </a:r>
            <a:b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тебя, лисы, нехитро уйти!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Олечка\AppData\Local\Microsoft\Windows\INetCache\Content.Word\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5643602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0" y="0"/>
            <a:ext cx="6589200" cy="19050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Молодцы, ребята, все сказки знаете! А теперь переворачиваем следующую страничку. Наверное, нас ждет какой-то сюрприз! Посмотрите, какой большой конверт. Что в нем?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J:\презентации  2017\Конверт-из-бумаги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857232"/>
            <a:ext cx="714380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0" y="0"/>
            <a:ext cx="6589200" cy="1905000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 понятно, что это за сказка?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Что-то здесь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напутано.Дети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попробуйте догадаться!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J:\презентации  2017\Колобок.jpg"/>
          <p:cNvPicPr/>
          <p:nvPr/>
        </p:nvPicPr>
        <p:blipFill>
          <a:blip r:embed="rId2"/>
          <a:srcRect t="48628" r="68112"/>
          <a:stretch>
            <a:fillRect/>
          </a:stretch>
        </p:blipFill>
        <p:spPr bwMode="auto">
          <a:xfrm>
            <a:off x="0" y="285728"/>
            <a:ext cx="3071834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J:\презентации  2017\Колобок.jpg"/>
          <p:cNvPicPr/>
          <p:nvPr/>
        </p:nvPicPr>
        <p:blipFill>
          <a:blip r:embed="rId2"/>
          <a:srcRect l="31753" r="33700" b="49392"/>
          <a:stretch>
            <a:fillRect/>
          </a:stretch>
        </p:blipFill>
        <p:spPr bwMode="auto">
          <a:xfrm>
            <a:off x="3071802" y="285728"/>
            <a:ext cx="264320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J:\презентации  2017\Колобок.jpg"/>
          <p:cNvPicPr/>
          <p:nvPr/>
        </p:nvPicPr>
        <p:blipFill>
          <a:blip r:embed="rId2"/>
          <a:srcRect r="68305" b="50365"/>
          <a:stretch>
            <a:fillRect/>
          </a:stretch>
        </p:blipFill>
        <p:spPr bwMode="auto">
          <a:xfrm>
            <a:off x="5715008" y="285728"/>
            <a:ext cx="307180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J:\презентации  2017\Колобок.jpg"/>
          <p:cNvPicPr/>
          <p:nvPr/>
        </p:nvPicPr>
        <p:blipFill>
          <a:blip r:embed="rId2"/>
          <a:srcRect l="31888" t="47689" r="34694"/>
          <a:stretch>
            <a:fillRect/>
          </a:stretch>
        </p:blipFill>
        <p:spPr bwMode="auto">
          <a:xfrm>
            <a:off x="0" y="3714752"/>
            <a:ext cx="3071802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J:\презентации  2017\Колобок.jpg"/>
          <p:cNvPicPr/>
          <p:nvPr/>
        </p:nvPicPr>
        <p:blipFill>
          <a:blip r:embed="rId2"/>
          <a:srcRect l="65140" b="48175"/>
          <a:stretch>
            <a:fillRect/>
          </a:stretch>
        </p:blipFill>
        <p:spPr bwMode="auto">
          <a:xfrm>
            <a:off x="3143240" y="3714752"/>
            <a:ext cx="2571768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J:\презентации  2017\Колобок.jpg"/>
          <p:cNvPicPr/>
          <p:nvPr/>
        </p:nvPicPr>
        <p:blipFill>
          <a:blip r:embed="rId2"/>
          <a:srcRect l="65306" t="48905"/>
          <a:stretch>
            <a:fillRect/>
          </a:stretch>
        </p:blipFill>
        <p:spPr bwMode="auto">
          <a:xfrm>
            <a:off x="5715008" y="3786190"/>
            <a:ext cx="3071802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624110"/>
            <a:ext cx="2786082" cy="1280890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-Дети, давайте посмотрим друг на друга и пожелаем хорошего настроения. Во время стихотворения приветствия попробуйте догадаться, в какую Страну Чудес сегодня мы с вами отправимся!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Ну-ка, в круг все становитесь,</a:t>
            </a:r>
            <a:b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друзьями искренне улыбнитесь!</a:t>
            </a:r>
            <a:b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Вместе за руки возьмитесь</a:t>
            </a:r>
            <a:b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мыслями все соберитесь.</a:t>
            </a:r>
            <a:b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Сказочка  к нам пришла</a:t>
            </a:r>
            <a:b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загадки принесла.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-Молодцы правильно  догадались. Сегодня мы с вами отправимся в страну Сказок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xn--j1ahfl.xn--p1ai/data/attached_image/3j148070709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16" y="285728"/>
            <a:ext cx="5857884" cy="521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358246" cy="1000108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Верно, догадались – эта сказка «Колобок». Давайте вспомним героев этой сказки. Кто из героев хороший(злой, хитрый, не уверенный, дерзкий, робкий). Почему вы так думаете?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J:\презентации  2017\Колобок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85794"/>
            <a:ext cx="714380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Как была озабочена Бабушка, когда пекла Колобка?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Как обрадовался Колобок Дедушке?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Какое было настроение у Колобка, когда он, убегал от Бабы и Деда?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Покажите, как встретились Колобок и Зайчик (Волк, Медведь, Лиса).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Менялось ли настроение у главного героя на протяжении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сказкуи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? Как? Почему?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Спойте песенку Колобка весело, грустно, испуганно…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Дети, вспомните, чем закончилась сказка «Колобок»? Нравиться ли вам такой конец? Давайте попробуем его переделать на более хороший и поучительный манер.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Молодцы, отлично справились с заданием. Думаю, Колобок будет только благодарен вам, его приключения так хорошо закончились!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Перелистываем еще одну страничку нашей Волшебной Книги.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2357454" cy="1000132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Вот и перевернута и последняя страничка Волшебной Книги Сказок! Наше путешествие подошло к концу! Нам пора возвращаться в детский сад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глазки закрываются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в детский сад отправляемся..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1-2-3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Вернулись из Сказки . Я на память о нашем чудесном путешествии я приготовила для вас подарки – картинки любимых сказочных героев. Раскрасьте их и вместе с друзьями придумайте много новых, интересных сказок или историй. И никогда не забывайте. Что сказки – это наши друзья. Пусть сказка будет всегда рядом, чтобы радовать, и удивлять вас!.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://sosnovka.bekovo.pnzreg.ru/files/sosnovka_bekovo_pnzreg_ru/skaz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0" y="428604"/>
            <a:ext cx="5357850" cy="5786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736"/>
            <a:ext cx="2571768" cy="476264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Сказка- это страна фантазий. Только закроешь глаза, и сказка перенесет тебя в свой волшебный мир. Мир добра и зла, любви и ненависти, красоты и уродства. Сказка учит быть сильным, мужественным, находчивым, трудолюбивым и добрым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Дети, а вы любите ли вы сказки? Какие сказки вы знаете?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88640"/>
            <a:ext cx="4346721" cy="31624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89040"/>
            <a:ext cx="4221088" cy="2814059"/>
          </a:xfrm>
          <a:prstGeom prst="rect">
            <a:avLst/>
          </a:prstGeom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357298"/>
            <a:ext cx="2643206" cy="547702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путешествовать нам по Стране Сказок поможет «Волшебная книга». Итак, путешествие начинается ….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Ну-ка, глазки закрываются…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Страну Сказок оправляемся.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Книга, книга, поспеши,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двери в Сказку отвори!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://sosnovka.bekovo.pnzreg.ru/files/sosnovka_bekovo_pnzreg_ru/skaz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992" y="357166"/>
            <a:ext cx="5357850" cy="650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3000396" cy="690578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Вот мы и в Волшебной Стране! Но почему Книга Сказок не открывается! Дети, как вы думаете почему, что могло произойти?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://sosnovka.bekovo.pnzreg.ru/files/sosnovka_bekovo_pnzreg_ru/skaz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0" y="214290"/>
            <a:ext cx="5286412" cy="664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736"/>
            <a:ext cx="2143140" cy="476264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 Я догадалась, видимо, нам надо отгадать загадки, которые приготовила для нас Королева Сказочной Страны.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J:\презентации  2017\35468633_22680202_22465667_00000181-b0168983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571480"/>
            <a:ext cx="5214974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1857388" cy="357190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Убежал от бабы и от деда. Зверей разных повстречал. А лисичка шалуна съела сразу и была такова!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(«Колобок»)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Олечка\AppData\Local\Microsoft\Windows\INetCache\Content.Word\kolobok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57166"/>
            <a:ext cx="642942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357298"/>
            <a:ext cx="1857388" cy="928694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Расскажу вам, дети, сказку: и о кошке, о собачке, и про деда, и про бабу, и о мышке и внучке. А вы их, если вспомните, название сказки угадаете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.(«Репка»)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Олечка\AppData\Local\Microsoft\Windows\INetCache\Content.Word\pozvala-koshka-myshku-e1474573294493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357298"/>
            <a:ext cx="678661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1714512" cy="85725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Сидит девочка в корзине на медвежьей крепкой спине. А почему туда спряталась? Так никому и не призналась!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(«Маша и медведь»)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Олечка\AppData\Local\Microsoft\Windows\INetCache\Content.Word\masha.page1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500042"/>
            <a:ext cx="607223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Зеленый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165</TotalTime>
  <Words>432</Words>
  <Application>Microsoft Office PowerPoint</Application>
  <PresentationFormat>Экран (4:3)</PresentationFormat>
  <Paragraphs>39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-Дети, давайте посмотрим друг на друга и пожелаем хорошего настроения. Во время стихотворения приветствия попробуйте догадаться, в какую Страну Чудес сегодня мы с вами отправимся! Ну-ка, в круг все становитесь, друзьями искренне улыбнитесь! Вместе за руки возьмитесь с мыслями все соберитесь. Сказочка  к нам пришла и загадки принесла. -Молодцы правильно  догадались. Сегодня мы с вами отправимся в страну Сказок</vt:lpstr>
      <vt:lpstr>- Сказка- это страна фантазий. Только закроешь глаза, и сказка перенесет тебя в свой волшебный мир. Мир добра и зла, любви и ненависти, красоты и уродства. Сказка учит быть сильным, мужественным, находчивым, трудолюбивым и добрым.  - Дети, а вы любите ли вы сказки? Какие сказки вы знаете?</vt:lpstr>
      <vt:lpstr>А путешествовать нам по Стране Сказок поможет «Волшебная книга». Итак, путешествие начинается …. Ну-ка, глазки закрываются… в Страну Сказок оправляемся. Книга, книга, поспеши,  двери в Сказку отвори!</vt:lpstr>
      <vt:lpstr>- Вот мы и в Волшебной Стране! Но почему Книга Сказок не открывается! Дети, как вы думаете почему, что могло произойти? </vt:lpstr>
      <vt:lpstr>-  Я догадалась, видимо, нам надо отгадать загадки, которые приготовила для нас Королева Сказочной Страны.</vt:lpstr>
      <vt:lpstr>Убежал от бабы и от деда. Зверей разных повстречал. А лисичка шалуна съела сразу и была такова! («Колобок»)</vt:lpstr>
      <vt:lpstr>Расскажу вам, дети, сказку: и о кошке, о собачке, и про деда, и про бабу, и о мышке и внучке. А вы их, если вспомните, название сказки угадаете.(«Репка»)</vt:lpstr>
      <vt:lpstr> Сидит девочка в корзине на медвежьей крепкой спине. А почему туда спряталась? Так никому и не призналась! («Маша и медведь»)</vt:lpstr>
      <vt:lpstr>Подделал он голос. Стал мамины голосом петь и маленьких детишек обманул и съел! Что за сказка пришла? Догадались малыши? («Волк и семеро козлят»)</vt:lpstr>
      <vt:lpstr>- Молодцы, правильно отгадали все загадки! Интересно, какая же будет следующая страничка? Это страница «всезнаек». Сейчас проверим, хорошо ли вы знаете русские русские народные сказки:</vt:lpstr>
      <vt:lpstr> Лиса угощала Журавля … (Чем?)       </vt:lpstr>
      <vt:lpstr> Кто украл Петушка?  </vt:lpstr>
      <vt:lpstr>Кого привел к Бабе с Дедом соломенный бычок? </vt:lpstr>
      <vt:lpstr>Что приговаривал волк, когда хвостом рыбу в проруби ловил? -Ловись, рыбка, и мала, и велика!  -Ловись, рыбка, и мала, и велика!</vt:lpstr>
      <vt:lpstr>Может ли ежик на самом деле перегнать зайца? А как в сказке?</vt:lpstr>
      <vt:lpstr>Какую песенку пел Колобок Лисе? Что за сказка? Я Колобок, Колобок, Я по коробу скребен, По сусеку метен,  На сметане мешен Да в масле стужон. Я от дедушки ушел, Я от бабушки ушел,  Я от зайца ушел,  Я от волка ушел,  Я от медведя ушел, От тебя, лисы, нехитро уйти!</vt:lpstr>
      <vt:lpstr>- Молодцы, ребята, все сказки знаете! А теперь переворачиваем следующую страничку. Наверное, нас ждет какой-то сюрприз! Посмотрите, какой большой конверт. Что в нем? </vt:lpstr>
      <vt:lpstr>Не понятно, что это за сказка? Что-то здесь напутано.Дети, попробуйте догадаться!</vt:lpstr>
      <vt:lpstr>- Верно, догадались – эта сказка «Колобок». Давайте вспомним героев этой сказки. Кто из героев хороший(злой, хитрый, не уверенный, дерзкий, робкий). Почему вы так думаете?</vt:lpstr>
      <vt:lpstr>- Как была озабочена Бабушка, когда пекла Колобка? - Как обрадовался Колобок Дедушке? - Какое было настроение у Колобка, когда он, убегал от Бабы и Деда? - Покажите, как встретились Колобок и Зайчик (Волк, Медведь, Лиса). Менялось ли настроение у главного героя на протяжении сказкуи? Как? Почему? Спойте песенку Колобка весело, грустно, испуганно… - Дети, вспомните, чем закончилась сказка «Колобок»? Нравиться ли вам такой конец? Давайте попробуем его переделать на более хороший и поучительный манер. - Молодцы, отлично справились с заданием. Думаю, Колобок будет только благодарен вам, его приключения так хорошо закончились!  - Перелистываем еще одну страничку нашей Волшебной Книги.</vt:lpstr>
      <vt:lpstr>Вот и перевернута и последняя страничка Волшебной Книги Сказок! Наше путешествие подошло к концу! Нам пора возвращаться в детский сад глазки закрываются и в детский сад отправляемся.. 1-2-3 - Вернулись из Сказки . Я на память о нашем чудесном путешествии я приготовила для вас подарки – картинки любимых сказочных героев. Раскрасьте их и вместе с друзьями придумайте много новых, интересных сказок или историй. И никогда не забывайте. Что сказки – это наши друзья. Пусть сказка будет всегда рядом, чтобы радовать, и удивлять вас!.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Олечка</dc:creator>
  <cp:lastModifiedBy>USER</cp:lastModifiedBy>
  <cp:revision>21</cp:revision>
  <dcterms:created xsi:type="dcterms:W3CDTF">2017-12-10T13:38:38Z</dcterms:created>
  <dcterms:modified xsi:type="dcterms:W3CDTF">2017-12-13T09:43:45Z</dcterms:modified>
</cp:coreProperties>
</file>