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Вычисление </a:t>
            </a:r>
            <a:r>
              <a:rPr lang="ru-RU" dirty="0" smtClean="0"/>
              <a:t>интегралов с помощью </a:t>
            </a:r>
            <a:r>
              <a:rPr lang="en-US" dirty="0" smtClean="0"/>
              <a:t>Maxima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68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1" b="65962"/>
          <a:stretch/>
        </p:blipFill>
        <p:spPr bwMode="auto">
          <a:xfrm>
            <a:off x="179512" y="1916832"/>
            <a:ext cx="8640960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16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60" b="9109"/>
          <a:stretch/>
        </p:blipFill>
        <p:spPr bwMode="auto">
          <a:xfrm>
            <a:off x="467544" y="1196752"/>
            <a:ext cx="8204194" cy="46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609329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Ответы:  Б В Г  </a:t>
            </a:r>
            <a:r>
              <a:rPr lang="ru-RU" b="1" dirty="0"/>
              <a:t>Б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19001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507288" cy="1354162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ru-RU" sz="2800" b="1" dirty="0" smtClean="0"/>
                  <a:t>Пример:</a:t>
                </a:r>
                <a:r>
                  <a:rPr lang="ru-RU" sz="2800" dirty="0"/>
                  <a:t> Найти </a:t>
                </a:r>
                <a:r>
                  <a:rPr lang="ru-RU" sz="2800" dirty="0" smtClean="0"/>
                  <a:t>интеграл</a:t>
                </a:r>
                <a:r>
                  <a:rPr lang="en-US" sz="2800" dirty="0" smtClean="0"/>
                  <a:t>  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n-US" sz="28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sz="2800" b="0" i="1" smtClean="0">
                            <a:latin typeface="Cambria Math"/>
                          </a:rPr>
                          <m:t>3</m:t>
                        </m:r>
                      </m:sup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  <m:rad>
                          <m:radPr>
                            <m:degHide m:val="on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sz="2800" b="0" i="1" smtClean="0">
                                <a:latin typeface="Cambria Math"/>
                              </a:rPr>
                              <m:t>1</m:t>
                            </m:r>
                          </m:e>
                        </m:rad>
                      </m:e>
                    </m:nary>
                    <m:r>
                      <a:rPr lang="en-US" sz="28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smtClean="0">
                        <a:latin typeface="Cambria Math"/>
                      </a:rPr>
                      <m:t>dx</m:t>
                    </m:r>
                    <m:r>
                      <a:rPr lang="en-US" sz="2800" b="0" i="0" smtClean="0">
                        <a:latin typeface="Cambria Math"/>
                      </a:rPr>
                      <m:t>.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(задача 5, стр. 303)</a:t>
                </a:r>
                <a:br>
                  <a:rPr lang="ru-RU" sz="1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ru-RU" sz="2000" dirty="0"/>
                  <a:t>В меню АНАЛИЗ выбираем ИНТЕГРИРОВАНИЕ в диалоговое окно вводим </a:t>
                </a:r>
                <a:r>
                  <a:rPr lang="ru-RU" sz="2000" dirty="0" smtClean="0"/>
                  <a:t>функцию, </a:t>
                </a:r>
                <a:r>
                  <a:rPr lang="ru-RU" sz="2000" dirty="0"/>
                  <a:t>затем </a:t>
                </a:r>
                <a:r>
                  <a:rPr lang="ru-RU" sz="2000" dirty="0" smtClean="0"/>
                  <a:t>выбираем определённое </a:t>
                </a:r>
                <a:r>
                  <a:rPr lang="ru-RU" sz="2000" dirty="0"/>
                  <a:t>интегрирование </a:t>
                </a:r>
                <a:r>
                  <a:rPr lang="ru-RU" sz="2000" dirty="0" smtClean="0"/>
                  <a:t>, потом пределы интегрирования.</a:t>
                </a:r>
                <a:r>
                  <a:rPr lang="ru-RU" sz="2000" dirty="0"/>
                  <a:t/>
                </a:r>
                <a:br>
                  <a:rPr lang="ru-RU" sz="2000" dirty="0"/>
                </a:br>
                <a:endParaRPr lang="ru-RU" sz="20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507288" cy="1354162"/>
              </a:xfrm>
              <a:blipFill rotWithShape="1">
                <a:blip r:embed="rId2"/>
                <a:stretch>
                  <a:fillRect l="-11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15" t="20423" r="33273" b="29947"/>
          <a:stretch/>
        </p:blipFill>
        <p:spPr bwMode="auto">
          <a:xfrm>
            <a:off x="2388940" y="1484784"/>
            <a:ext cx="4244415" cy="3661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4" t="14000" r="50000" b="70000"/>
          <a:stretch/>
        </p:blipFill>
        <p:spPr bwMode="auto">
          <a:xfrm>
            <a:off x="2771800" y="5517232"/>
            <a:ext cx="3478696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099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7233</TotalTime>
  <Words>38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Вычисление интегралов с помощью Maxima</vt:lpstr>
      <vt:lpstr>Тест </vt:lpstr>
      <vt:lpstr>Тест </vt:lpstr>
      <vt:lpstr>Пример: Найти интеграл   ∫1_0^3▒〖x√(x+1)〗  dx. (задача 5, стр. 303) В меню АНАЛИЗ выбираем ИНТЕГРИРОВАНИЕ в диалоговое окно вводим функцию, затем выбираем определённое интегрирование , потом пределы интегрирования.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Вычисление интегралов</dc:title>
  <dc:creator>Владимир</dc:creator>
  <cp:lastModifiedBy>Владимир</cp:lastModifiedBy>
  <cp:revision>11</cp:revision>
  <dcterms:created xsi:type="dcterms:W3CDTF">2017-09-26T10:19:18Z</dcterms:created>
  <dcterms:modified xsi:type="dcterms:W3CDTF">2017-10-01T11:05:57Z</dcterms:modified>
</cp:coreProperties>
</file>