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1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21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78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27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25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05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85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002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516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044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449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4C9F-F007-4441-8336-F9B406F3987E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62BF8-47E5-4912-9AAC-099892B634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215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7900" y="374933"/>
            <a:ext cx="10502900" cy="108426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Муниципальное бюджетное дошкольное образовательное учреждение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«Центр развития ребенка – детский сад № 189»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город Воронеж</a:t>
            </a:r>
            <a:endParaRPr lang="ru-RU" sz="20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1257300" y="1856269"/>
            <a:ext cx="10515600" cy="2159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Участие в выставке детского и юношеского рисунка 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«ДАЙ ЛАПУ, ДРУГ!»</a:t>
            </a:r>
            <a:endParaRPr lang="en-US" sz="4800" b="1" dirty="0" smtClean="0">
              <a:solidFill>
                <a:srgbClr val="C0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(02.12.2017</a:t>
            </a:r>
            <a:r>
              <a:rPr lang="ru-RU" sz="4800" b="1" smtClean="0">
                <a:solidFill>
                  <a:srgbClr val="C00000"/>
                </a:solidFill>
                <a:latin typeface="Comic Sans MS" panose="030F0702030302020204" pitchFamily="66" charset="0"/>
              </a:rPr>
              <a:t>г.)</a:t>
            </a:r>
            <a:endParaRPr lang="ru-RU" sz="4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073400" y="4545976"/>
            <a:ext cx="7708900" cy="1312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u="sng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Выполнила:</a:t>
            </a:r>
          </a:p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в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оспитатель первой младшей группы № 1</a:t>
            </a:r>
          </a:p>
          <a:p>
            <a:pPr algn="ctr"/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Мерзликина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Ольга Николаевна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9" r="7665"/>
          <a:stretch/>
        </p:blipFill>
        <p:spPr>
          <a:xfrm>
            <a:off x="266700" y="2607430"/>
            <a:ext cx="2882900" cy="414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83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1200" y="374933"/>
            <a:ext cx="10769600" cy="619096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2018 год по восточному календарю - Год Собаки. Собака всегда была другом и помощником человека - добрым, честным, умным, верным, преданным и надежным. 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Воронежский государственный аграрный университет им. императора Петра I, при поддержке Департамента природных ресурсов и экологии Воронежской области, Центра кинологической службы ГУ МВД РФ по Воронежской области, Воронежского регионального отделения Всероссийской творческой общественной организации «Союз художников России» и содействии Воронежской региональной общественной организации любителей собаководов, организовал выставку детского и юношеского художественного творчества «Дай лапу, Друг!», посвященную Году гражданской активности и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волонтерства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в России.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17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0700" y="228601"/>
            <a:ext cx="11163300" cy="6337300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Девиз выставки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- слова Маленького принца из произведения Антуана де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Сент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Экзюпери: «Ты навсегда в ответе за тех, кого приручил».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Цели выставки: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актуализация внимания широкой общественности (и в первую очередь - подрастающего поколения) к проблемам домашних животных (в том числе, бездомных); воспитание бережного отношения к ним (и вообще, к живой природе), к лечебной кинологии (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собакотерапия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 - хороший помощник в воспитании детей, страдающих синдромом Дауна, ДЦП и другими неврологическими недугами); ответственности за содержание своих питомцев и понимания того, что они - «братья наши меньшие».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Задачами выставки являются:</a:t>
            </a:r>
            <a:br>
              <a:rPr lang="ru-RU" sz="2400" b="1" u="sng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- воспитание чувства ответственности за все живое на планете, в том числе и за домашних питомцев; 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- развитие творческого потенциала личности;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- воспитание у молодого поколения любви к животным и родной природе.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634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25" b="8184"/>
          <a:stretch/>
        </p:blipFill>
        <p:spPr>
          <a:xfrm>
            <a:off x="6696074" y="1174750"/>
            <a:ext cx="4508333" cy="4381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36"/>
          <a:stretch/>
        </p:blipFill>
        <p:spPr>
          <a:xfrm>
            <a:off x="1307942" y="1028700"/>
            <a:ext cx="4271307" cy="467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2270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5500" y="317501"/>
            <a:ext cx="10693400" cy="761999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От нашей группы № 1 принимала участие в выставке Комарова София с рисунком «Мой лучший друг!».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3"/>
          <a:stretch/>
        </p:blipFill>
        <p:spPr>
          <a:xfrm>
            <a:off x="1651572" y="1371600"/>
            <a:ext cx="3682428" cy="49656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404" y="1371600"/>
            <a:ext cx="3610644" cy="49656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25857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104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Comic Sans MS</vt:lpstr>
      <vt:lpstr>Тема Office</vt:lpstr>
      <vt:lpstr>Муниципальное бюджетное дошкольное образовательное учреждение «Центр развития ребенка – детский сад № 189» город Воронеж</vt:lpstr>
      <vt:lpstr>2018 год по восточному календарю - Год Собаки. Собака всегда была другом и помощником человека - добрым, честным, умным, верным, преданным и надежным.  Воронежский государственный аграрный университет им. императора Петра I, при поддержке Департамента природных ресурсов и экологии Воронежской области, Центра кинологической службы ГУ МВД РФ по Воронежской области, Воронежского регионального отделения Всероссийской творческой общественной организации «Союз художников России» и содействии Воронежской региональной общественной организации любителей собаководов, организовал выставку детского и юношеского художественного творчества «Дай лапу, Друг!», посвященную Году гражданской активности и волонтерства в России. </vt:lpstr>
      <vt:lpstr>Девиз выставки - слова Маленького принца из произведения Антуана де Сент Экзюпери: «Ты навсегда в ответе за тех, кого приручил».  Цели выставки: актуализация внимания широкой общественности (и в первую очередь - подрастающего поколения) к проблемам домашних животных (в том числе, бездомных); воспитание бережного отношения к ним (и вообще, к живой природе), к лечебной кинологии (собакотерапия - хороший помощник в воспитании детей, страдающих синдромом Дауна, ДЦП и другими неврологическими недугами); ответственности за содержание своих питомцев и понимания того, что они - «братья наши меньшие». Задачами выставки являются: - воспитание чувства ответственности за все живое на планете, в том числе и за домашних питомцев;  - развитие творческого потенциала личности; - воспитание у молодого поколения любви к животным и родной природе.</vt:lpstr>
      <vt:lpstr>Презентация PowerPoint</vt:lpstr>
      <vt:lpstr>От нашей группы № 1 принимала участие в выставке Комарова София с рисунком «Мой лучший друг!».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«Центр развития ребенка – детский сад № 189» город Воронеж</dc:title>
  <dc:creator>User</dc:creator>
  <cp:lastModifiedBy>User</cp:lastModifiedBy>
  <cp:revision>11</cp:revision>
  <dcterms:created xsi:type="dcterms:W3CDTF">2017-12-18T12:30:31Z</dcterms:created>
  <dcterms:modified xsi:type="dcterms:W3CDTF">2017-12-18T13:31:12Z</dcterms:modified>
</cp:coreProperties>
</file>