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44F8F-DECB-4FF8-A262-05852FAD9D36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3A42A-104E-4E76-B09A-F6E0D1D2A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44F8F-DECB-4FF8-A262-05852FAD9D36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3A42A-104E-4E76-B09A-F6E0D1D2A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44F8F-DECB-4FF8-A262-05852FAD9D36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3A42A-104E-4E76-B09A-F6E0D1D2A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44F8F-DECB-4FF8-A262-05852FAD9D36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3A42A-104E-4E76-B09A-F6E0D1D2A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44F8F-DECB-4FF8-A262-05852FAD9D36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3A42A-104E-4E76-B09A-F6E0D1D2A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44F8F-DECB-4FF8-A262-05852FAD9D36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3A42A-104E-4E76-B09A-F6E0D1D2A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44F8F-DECB-4FF8-A262-05852FAD9D36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3A42A-104E-4E76-B09A-F6E0D1D2A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44F8F-DECB-4FF8-A262-05852FAD9D36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3A42A-104E-4E76-B09A-F6E0D1D2A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44F8F-DECB-4FF8-A262-05852FAD9D36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3A42A-104E-4E76-B09A-F6E0D1D2A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44F8F-DECB-4FF8-A262-05852FAD9D36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3A42A-104E-4E76-B09A-F6E0D1D2A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44F8F-DECB-4FF8-A262-05852FAD9D36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3A42A-104E-4E76-B09A-F6E0D1D2A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544F8F-DECB-4FF8-A262-05852FAD9D36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C3A42A-104E-4E76-B09A-F6E0D1D2A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артинки по запросу фон для презентации животны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28794" y="1214422"/>
            <a:ext cx="5681147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Животный мир Башкортостана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00298" y="3429000"/>
            <a:ext cx="54085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Цикл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занятий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мероприятий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старшей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группе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29322" y="4643446"/>
            <a:ext cx="19732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 : 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Тажетдинова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А.А.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артинки по запросу фон для презентации животны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29058" y="1357298"/>
            <a:ext cx="16928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Насекомые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1928802"/>
            <a:ext cx="771530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у детей устойчивого интереса к представителям животного мира — насекомым.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Формировать у детей элементарные представления о насекомых (бабочка, муравей, жук, пчела, кузнечик, паук, муха, комар)  их строении, способах передвижения;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ормирование разных видов отношения детей к насекомым. (гуманного, эстетического, познавательного, природоохранного);</a:t>
            </a:r>
            <a:r>
              <a:rPr lang="ru-RU" dirty="0" smtClean="0"/>
              <a:t>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Воспитывать интерес и познание к насекомым. Обобщать и активизировать словарь.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артинки по запросу фон для презентации животны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14480" y="107154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ООД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1643050"/>
            <a:ext cx="700092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«Кто такие насекомые?», «Полезные и вредные насекомые»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«Чем питаются насекомые», «Волшебство гусеницы»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«Почему пауки плетут паутины?», «Если бы не было комаров»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«Осторожно –клещи!», «Почему насекомые кусаются?»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Речевое развитие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Чтение сказок «Муха цокотуха»,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Тараканище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К.Чуковского;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 Рассказы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В. В. Бианки «Приключение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муравьишки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», «Зелёный пруд», «Хвосты» (как муха себе хвост искала). В. Д.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Берестова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«Честное гусеничное», «Как найти дорогу». Михаил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Фарутин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«Вылечили» (о лечебных свойствах пчелиного яда, Михаил Пришвин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Голубая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стрекоза».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Сказки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Д. Н. Мамин- Сибиряк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Алёнушкины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сказки»: «Сказка про комара Комаровича», «Сказка о том как жила последняя муха», «Сказка про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козявочку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».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Басни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И. А. Крылов «Стрекоза и муравей»</a:t>
            </a:r>
          </a:p>
          <a:p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артинки по запросу фон для презентации животны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643042" y="1285860"/>
            <a:ext cx="6919458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Художественно-эстетическое развитие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Музыка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прослушивание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удиозаписи: Виктор Пелевин «Жизнь насекомых»,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Н. Римского-Корсакова «Полёт шмеля»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Лепка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«Паучок ползёт по ветке», «Божья коровка»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Аппликация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«Гусеница», «На полянке»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Рисование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«Бабочка»,»Пчелка»</a:t>
            </a:r>
          </a:p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Физическая культура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Подвижные игры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"Поймай комара", "Бабочка и ласточка", "Найди где спрятано";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"Видишь, бабочка летает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артинки по запросу фон для презентации животны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71670" y="1571612"/>
            <a:ext cx="578647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Дидактические игры: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«Четвертый лишний», «Назови насекомое», загадки про насекомых«Собери насекомое» из многоугольников; «Муха-Цокотуха»;  «Подбери признак»: бабочка какая?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Целевые прогулки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«Бабочка-красавица»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«Пчелки –труженицы»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«Божья коровка- улети на небо…»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артинки по запросу фон для презентации животны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85918" y="1071546"/>
            <a:ext cx="650085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Создать условия для ознакомления детей 5-6 лет с фауной родного края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1) Обогащать краеведческие знания детей 5-6 лет;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2) Стимулировать у дошкольников опыт активного познания явления происходящих в природе;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3) Вызвать у детей бережное и созидательное отношение к природе;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4) Содействовать сотрудничеству детей и взрослых в ходе проекта.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14678" y="4286256"/>
            <a:ext cx="386035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Направления: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Животные нашего леса;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-Перелетные и зимующие птицы;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-Насекомые;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артинки по запросу фон для презентации животны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14678" y="1428736"/>
            <a:ext cx="34613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Животные нашего леса</a:t>
            </a:r>
            <a:endParaRPr lang="ru-RU" sz="24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142976" y="2000241"/>
            <a:ext cx="63208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Расширять знания детей о диких животных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Учалинского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края,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реду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условие их обитания;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5984" y="2857496"/>
            <a:ext cx="4656275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ООД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-«Дикие животные наших лесов»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-«Как животные готовятся к зиме»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-«Кто, где живет»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«Красная книга»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Речевое развитие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Беседы по альбому «Животные нашего края»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артинки по запросу фон для презентации животны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14480" y="1214422"/>
            <a:ext cx="7587398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Чтение сказок и рассказов о животных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В.Бианки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Е.Чарушина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Б.Житкова,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Заучивание и чтение стихотворений о животных: 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Т.Патракеева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«Запасливая белка», «Лиса»,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С.Олексяк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«Ходит бродит серый волк»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Составление рассказов по картинам: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«Домашние и дикие животные», «Зимою в лесу», «Семейство ежей».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Художественно-эстетическое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развитие: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Лепка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«Зайчишка-трусишка», «Маша и медведь», «Колючий ежик»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Аппликация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«Белка под елью», оригами «Волк», «Животные нашего леса»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артинки по запросу фон для презентации животны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14480" y="1000108"/>
            <a:ext cx="7155292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Рисование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«Ежик в осеннем лесу», «Почему медведь зимой спит?», «Чей след?»,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«Где живет белка?»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Физическое развитие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Подвижные игры</a:t>
            </a:r>
            <a:r>
              <a:rPr lang="ru-RU" i="1" u="sng" dirty="0"/>
              <a:t> </a:t>
            </a:r>
            <a:r>
              <a:rPr lang="ru-RU" i="1" dirty="0" smtClean="0"/>
              <a:t>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Зайцы и волк», «Хитрая лиса», «Волк во рву», «Охотники и звери»,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 медведя во бору», «Бездомный заяц» 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др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Театрализованная деятельность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Заюшкина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избушка»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Строительные игры: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«Зоопарк»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Сюжетно-ролевые игры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«Прогулка по лесу», «Цирк»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Дидактические игры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«Угадай чей домик», «Назови детеныша», «Собери животное» и.т.д.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Экскурсии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«Прогулка в лес», посещение музея «Природа нашего края»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артинки по запросу фон для презентации животны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714612" y="1357298"/>
            <a:ext cx="46901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Перелетные и зимующие птицы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2976" y="2000240"/>
            <a:ext cx="749991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расширение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углубление представлений детей о птицах нашего края и формирование бережного и заботливого отношения к ним.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Знакомить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детей с жизнью птиц , их повадками, особенностями образа жизни;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расширять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активизировать словарь детей по теме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дифференцировать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понятия «  перелётные» - «зимующие»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артинки по запросу фон для презентации животны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857356" y="928670"/>
            <a:ext cx="678661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ООД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«Птицы, какие они?»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«Учитесь жалеть и беречь»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«Перелетные и зимующие птицы»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«Почему голубь-птица мира?»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«Наши пернатые друзья»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«Чем питаются птицы»,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«Кукушка»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Речевое развитие: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Барто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Птичка», «Кто как кричит?»; Е.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Чарушин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«Яшка»; М. Зощенко «Умная птичка»; А. Майков «Ласточка примчалась»;Е. Авдеенко «Воробей»;А. Толстой «Умная галка»; М. Пришвин «Дятел», «Гаечки»;М. Горький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Воробьишко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»;Бианки «Синичкин календарь»;А. Кушнер «Птицы».</a:t>
            </a:r>
          </a:p>
          <a:p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артинки по запросу фон для презентации животны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85918" y="1214422"/>
            <a:ext cx="7143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Художественно-эстетическое развитие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Музыка: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Прослушивание «Птичьи голоса», «Весенняя трель»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Лепка: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«Птичка клюёт зерна»,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«Волшебный птичий хоровод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Аппликация: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«Кормушка для пичужки», «Рябина-лакомство для птиц»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Рисование: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«Снегирь», «Синичка в ладошке», «Воробей»</a:t>
            </a:r>
          </a:p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Физическое развитие: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Подвижные игры: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«Воробьи и автомобиль», «Наседка и цыплята», «Птички и птенчики», «Найди своё гнездо», «Птицы в гнездышках», «Воробушки и кот», «Перелет птиц»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артинки по запросу фон для презентации животны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85918" y="1225689"/>
            <a:ext cx="585791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Пальчиковые игры: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«Дятел», «Кормушка»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Сюжетно-ролевая игра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«Ветеринарная клиника»</a:t>
            </a: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Дидактические игры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«Птички на кормушках», «Каких птиц зимой не увидишь».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«Четвёртый лишний», «Один – много», «Назови ласково».</a:t>
            </a:r>
          </a:p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Театрализованная деятельность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«Где обедал воробей»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Целевые прогулки: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«Наблюдение за воробьями и синицами»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«Накормим птиц зимой»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«Почему птицы строят гнезда?»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948</Words>
  <Application>Microsoft Office PowerPoint</Application>
  <PresentationFormat>Экран (4:3)</PresentationFormat>
  <Paragraphs>141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28</cp:revision>
  <dcterms:created xsi:type="dcterms:W3CDTF">2016-09-29T10:38:13Z</dcterms:created>
  <dcterms:modified xsi:type="dcterms:W3CDTF">2017-12-18T05:57:31Z</dcterms:modified>
</cp:coreProperties>
</file>