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3" r:id="rId5"/>
    <p:sldId id="262" r:id="rId6"/>
    <p:sldId id="261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00364" y="1785926"/>
            <a:ext cx="5643602" cy="1785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3929066"/>
            <a:ext cx="561498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D9971-7C11-4D9A-A01B-28CFEA8CE0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6391F-CAB2-4DAA-9182-B9D528045D6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04772-8848-4DD4-A593-46C363C513D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64D7F-D6FD-4FED-B1B0-E2F0E8AA0B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BAA14-39BC-4345-BBF4-46147FAE9A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059A-315A-432A-937E-43895AE436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5FDC6-6475-4BA2-AF5B-F8B8ED2B9C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215E8-2FFA-404B-BF15-5393CC9748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AB7BF-67D0-40DF-8A44-F3D9B629031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00A66-F94E-48A8-89E8-79F908B971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B6638-5C63-46D5-A7A7-763FEC77AC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44032-7138-4F78-98B4-8112AE08EE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C3A35-3AC8-4D13-9F59-7241BF7370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5D4A-E144-4F89-966D-7D07C6101D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5FCA5-440D-4B60-A854-13BD19F30B6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16552-5847-4CA1-AB5C-FE1023556E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5F0E7-00B2-4513-8F07-5222685C65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C0DA0-1385-4152-AE2C-21E596F11E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5895D-9C98-4763-BC67-BD1391834C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0A600-6C33-4468-AD44-B84D4D13187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FE5DC-B58F-4310-AF9B-1AA4B681BB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09CDF-8FCB-4B8E-8EA8-0EF4D8270B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501063" cy="1143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6B5380-9572-4594-AAF9-D41ABE12D1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7D5E20-ECA0-4BCC-B9A1-8B88ECE66F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000375" y="1785938"/>
            <a:ext cx="5643563" cy="1785937"/>
          </a:xfrm>
        </p:spPr>
        <p:txBody>
          <a:bodyPr/>
          <a:lstStyle/>
          <a:p>
            <a:r>
              <a:rPr lang="ru-RU" dirty="0" smtClean="0"/>
              <a:t>Мой округ – история </a:t>
            </a:r>
            <a:br>
              <a:rPr lang="ru-RU" dirty="0" smtClean="0"/>
            </a:br>
            <a:r>
              <a:rPr lang="ru-RU" dirty="0" smtClean="0"/>
              <a:t> и современность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Совместный проект родителей и детей 8-в кл.,</a:t>
            </a:r>
          </a:p>
          <a:p>
            <a:r>
              <a:rPr lang="ru-RU" dirty="0" smtClean="0">
                <a:latin typeface="Comic Sans MS" pitchFamily="66" charset="0"/>
              </a:rPr>
              <a:t>жителей ЦАО г. Москвы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87824" y="2636912"/>
            <a:ext cx="5643602" cy="17859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МЫ ГОРДИМСЯ, ЧТО ЖИВЕМ В ЦЕНТРЕ НАШЕЙ СТОЛИЦЫ</a:t>
            </a: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23928" y="1844824"/>
            <a:ext cx="3417639" cy="288032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7238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6015013" cy="1143000"/>
          </a:xfrm>
        </p:spPr>
        <p:txBody>
          <a:bodyPr/>
          <a:lstStyle/>
          <a:p>
            <a:r>
              <a:rPr lang="ru-RU" dirty="0" smtClean="0"/>
              <a:t>Александр З.</a:t>
            </a:r>
            <a:endParaRPr lang="ru-RU" dirty="0"/>
          </a:p>
        </p:txBody>
      </p:sp>
      <p:pic>
        <p:nvPicPr>
          <p:cNvPr id="4" name="Рисунок 3" descr="P10109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340768"/>
            <a:ext cx="3672408" cy="4896544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3528" y="2636912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Посетил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Государственный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исторический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музей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943005" cy="1143000"/>
          </a:xfrm>
        </p:spPr>
        <p:txBody>
          <a:bodyPr/>
          <a:lstStyle/>
          <a:p>
            <a:r>
              <a:rPr lang="ru-RU" dirty="0" smtClean="0"/>
              <a:t>Александр З.</a:t>
            </a:r>
            <a:endParaRPr lang="ru-RU" dirty="0"/>
          </a:p>
        </p:txBody>
      </p:sp>
      <p:pic>
        <p:nvPicPr>
          <p:cNvPr id="5" name="Рисунок 4" descr="P101090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44824"/>
            <a:ext cx="5568619" cy="4176464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23528" y="2636912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Посетил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Государственный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исторический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музей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274638"/>
            <a:ext cx="5798989" cy="1143000"/>
          </a:xfrm>
        </p:spPr>
        <p:txBody>
          <a:bodyPr/>
          <a:lstStyle/>
          <a:p>
            <a:r>
              <a:rPr lang="ru-RU" dirty="0" smtClean="0"/>
              <a:t>Александр З.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636912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Посетил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Государственный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исторический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музей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9" name="Рисунок 8" descr="P10108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0192" y="1749018"/>
            <a:ext cx="3240000" cy="1823998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Рисунок 9" descr="P101090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0192" y="3933056"/>
            <a:ext cx="3240000" cy="1823998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11" name="Рисунок 10" descr="P10109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1988840"/>
            <a:ext cx="2026664" cy="360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5908775" cy="810344"/>
          </a:xfrm>
        </p:spPr>
        <p:txBody>
          <a:bodyPr/>
          <a:lstStyle/>
          <a:p>
            <a:r>
              <a:rPr lang="ru-RU" dirty="0" smtClean="0"/>
              <a:t>Александр З.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636912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Посетил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Государственный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исторический</a:t>
            </a:r>
          </a:p>
          <a:p>
            <a:pPr algn="ctr"/>
            <a:endParaRPr lang="ru-RU" b="1" dirty="0" smtClean="0">
              <a:latin typeface="Comic Sans MS" pitchFamily="66" charset="0"/>
            </a:endParaRPr>
          </a:p>
          <a:p>
            <a:pPr algn="ctr"/>
            <a:r>
              <a:rPr lang="ru-RU" b="1" dirty="0" smtClean="0">
                <a:latin typeface="Comic Sans MS" pitchFamily="66" charset="0"/>
              </a:rPr>
              <a:t>музей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" name="Рисунок 6" descr="P10109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136" y="3717032"/>
            <a:ext cx="4476312" cy="252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8" name="Рисунок 7" descr="P10109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1268761"/>
            <a:ext cx="3960000" cy="22738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870997" cy="1143000"/>
          </a:xfrm>
        </p:spPr>
        <p:txBody>
          <a:bodyPr/>
          <a:lstStyle/>
          <a:p>
            <a:r>
              <a:rPr lang="ru-RU" dirty="0" smtClean="0"/>
              <a:t>Любовь С</a:t>
            </a:r>
            <a:r>
              <a:rPr lang="ru-RU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latin typeface="Comic Sans MS" pitchFamily="66" charset="0"/>
              </a:rPr>
              <a:t>Любит редкие прогулки летом </a:t>
            </a:r>
          </a:p>
          <a:p>
            <a:pPr algn="ctr">
              <a:lnSpc>
                <a:spcPct val="200000"/>
              </a:lnSpc>
            </a:pPr>
            <a:r>
              <a:rPr lang="ru-RU" b="1" dirty="0" smtClean="0">
                <a:latin typeface="Comic Sans MS" pitchFamily="66" charset="0"/>
              </a:rPr>
              <a:t>в парках ЦАО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Рисунок 4" descr="DSC0408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2026696" y="2589928"/>
            <a:ext cx="4874320" cy="2376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6" name="Рисунок 5" descr="DSC0409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12013" y="2396899"/>
            <a:ext cx="4828028" cy="2715766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870997" cy="1143000"/>
          </a:xfrm>
        </p:spPr>
        <p:txBody>
          <a:bodyPr/>
          <a:lstStyle/>
          <a:p>
            <a:r>
              <a:rPr lang="ru-RU" dirty="0" smtClean="0"/>
              <a:t>Ильдар Т.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latin typeface="Comic Sans MS" pitchFamily="66" charset="0"/>
              </a:rPr>
              <a:t>Любит машины, он посетил музей ретро автомобилей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193" y="1367780"/>
            <a:ext cx="2640000" cy="198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367780"/>
            <a:ext cx="2640000" cy="198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459844"/>
            <a:ext cx="1920000" cy="144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869208" y="4014240"/>
            <a:ext cx="1800000" cy="135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448" y="4437112"/>
            <a:ext cx="1920000" cy="1440000"/>
          </a:xfrm>
          <a:prstGeom prst="rect">
            <a:avLst/>
          </a:prstGeom>
          <a:ln w="38100">
            <a:solidFill>
              <a:srgbClr val="CC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870997" cy="1143000"/>
          </a:xfrm>
        </p:spPr>
        <p:txBody>
          <a:bodyPr/>
          <a:lstStyle/>
          <a:p>
            <a:r>
              <a:rPr lang="ru-RU" dirty="0"/>
              <a:t>Ильдар 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2376264" cy="111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dirty="0" smtClean="0">
                <a:latin typeface="Comic Sans MS" pitchFamily="66" charset="0"/>
              </a:rPr>
              <a:t>А ещё он </a:t>
            </a:r>
          </a:p>
          <a:p>
            <a:pPr algn="ctr">
              <a:lnSpc>
                <a:spcPct val="200000"/>
              </a:lnSpc>
            </a:pPr>
            <a:r>
              <a:rPr lang="ru-RU" b="1" dirty="0" smtClean="0">
                <a:latin typeface="Comic Sans MS" pitchFamily="66" charset="0"/>
              </a:rPr>
              <a:t>любит театр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1494674"/>
            <a:ext cx="2675266" cy="3060000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293096"/>
            <a:ext cx="2688299" cy="2016224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17104" y="1813257"/>
            <a:ext cx="2627784" cy="1970838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</p:spTree>
    <p:extLst>
      <p:ext uri="{BB962C8B-B14F-4D97-AF65-F5344CB8AC3E}">
        <p14:creationId xmlns:p14="http://schemas.microsoft.com/office/powerpoint/2010/main" val="279956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870997" cy="1143000"/>
          </a:xfrm>
        </p:spPr>
        <p:txBody>
          <a:bodyPr/>
          <a:lstStyle/>
          <a:p>
            <a:r>
              <a:rPr lang="ru-RU" dirty="0"/>
              <a:t>Ильдар 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36912"/>
            <a:ext cx="2376264" cy="111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b="1" dirty="0">
                <a:latin typeface="Comic Sans MS" pitchFamily="66" charset="0"/>
              </a:rPr>
              <a:t>и</a:t>
            </a:r>
            <a:r>
              <a:rPr lang="ru-RU" b="1" dirty="0" smtClean="0">
                <a:latin typeface="Comic Sans MS" pitchFamily="66" charset="0"/>
              </a:rPr>
              <a:t> прогулки по Красной площади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5903" y="1396777"/>
            <a:ext cx="2400000" cy="1800000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111" y="4432258"/>
            <a:ext cx="2400000" cy="1800000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89714" y="1646760"/>
            <a:ext cx="3024000" cy="2268000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12200" y="3712258"/>
            <a:ext cx="2880000" cy="2160000"/>
          </a:xfrm>
          <a:prstGeom prst="rect">
            <a:avLst/>
          </a:prstGeom>
          <a:ln w="28575">
            <a:solidFill>
              <a:srgbClr val="CC0066"/>
            </a:solidFill>
          </a:ln>
        </p:spPr>
      </p:pic>
    </p:spTree>
    <p:extLst>
      <p:ext uri="{BB962C8B-B14F-4D97-AF65-F5344CB8AC3E}">
        <p14:creationId xmlns:p14="http://schemas.microsoft.com/office/powerpoint/2010/main" val="14275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РАСНЫЙ БЛОКНО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94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Презентация КРАСНЫЙ БЛОКНОТ</vt:lpstr>
      <vt:lpstr>Мой округ – история   и современность</vt:lpstr>
      <vt:lpstr>Александр З.</vt:lpstr>
      <vt:lpstr>Александр З.</vt:lpstr>
      <vt:lpstr>Александр З.</vt:lpstr>
      <vt:lpstr>Александр З.</vt:lpstr>
      <vt:lpstr>Любовь С. </vt:lpstr>
      <vt:lpstr>Ильдар Т.</vt:lpstr>
      <vt:lpstr>Ильдар Т.</vt:lpstr>
      <vt:lpstr>Ильдар Т.</vt:lpstr>
      <vt:lpstr>МЫ ГОРДИМСЯ, ЧТО ЖИВЕМ В ЦЕНТРЕ НАШЕЙ СТОЛИЦЫ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округ – история   и современность</dc:title>
  <dc:creator>Ольга</dc:creator>
  <cp:lastModifiedBy>user</cp:lastModifiedBy>
  <cp:revision>16</cp:revision>
  <cp:lastPrinted>2012-12-10T08:33:58Z</cp:lastPrinted>
  <dcterms:created xsi:type="dcterms:W3CDTF">2012-12-08T20:50:22Z</dcterms:created>
  <dcterms:modified xsi:type="dcterms:W3CDTF">2017-12-19T14:30:27Z</dcterms:modified>
</cp:coreProperties>
</file>