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8" r:id="rId3"/>
    <p:sldId id="259" r:id="rId4"/>
    <p:sldId id="276" r:id="rId5"/>
    <p:sldId id="27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5E68D52C-DA4E-4745-A575-9E668DAD20D7}">
          <p14:sldIdLst>
            <p14:sldId id="256"/>
            <p14:sldId id="258"/>
            <p14:sldId id="259"/>
            <p14:sldId id="276"/>
            <p14:sldId id="279"/>
          </p14:sldIdLst>
        </p14:section>
        <p14:section name="Раздел без заголовка" id="{97918BBD-120F-42EE-A37B-7B5C2A79F901}">
          <p14:sldIdLst>
            <p14:sldId id="26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578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675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66383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794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840417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28906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64603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5287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1924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2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4885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9842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0900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5826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1594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63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1261F-8DE9-438E-9A49-E468458903D6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C92BDE8-FED1-498B-97BC-F476A562687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959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16200000">
            <a:off x="1924125" y="-331837"/>
            <a:ext cx="5067944" cy="7405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315"/>
            <a:ext cx="8507288" cy="501317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4400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Цель: </a:t>
            </a:r>
            <a:r>
              <a:rPr lang="ru-RU" sz="14400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Формирование </a:t>
            </a:r>
            <a:r>
              <a:rPr lang="ru-RU" sz="14400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знаний </a:t>
            </a:r>
            <a:endParaRPr lang="ru-RU" sz="14400" i="1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14400" i="1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 </a:t>
            </a:r>
            <a:r>
              <a:rPr lang="ru-RU" sz="14400" i="1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родном крае </a:t>
            </a:r>
          </a:p>
          <a:p>
            <a:pPr marL="0" indent="0">
              <a:buNone/>
            </a:pPr>
            <a:endParaRPr lang="ru-RU" sz="12000" i="1" dirty="0" smtClean="0"/>
          </a:p>
          <a:p>
            <a:pPr marL="0" indent="0">
              <a:buNone/>
            </a:pPr>
            <a:r>
              <a:rPr lang="ru-RU" sz="12000" i="1" dirty="0" smtClean="0"/>
              <a:t>Задачи</a:t>
            </a:r>
            <a:r>
              <a:rPr lang="ru-RU" sz="12000" i="1" dirty="0"/>
              <a:t>:</a:t>
            </a:r>
          </a:p>
          <a:p>
            <a:r>
              <a:rPr lang="ru-RU" sz="11200" i="1" dirty="0" smtClean="0"/>
              <a:t>Уточнить </a:t>
            </a:r>
            <a:r>
              <a:rPr lang="ru-RU" sz="11200" i="1" dirty="0"/>
              <a:t>представления детей о </a:t>
            </a:r>
            <a:r>
              <a:rPr lang="ru-RU" sz="11200" i="1" dirty="0" smtClean="0"/>
              <a:t>родном крае.</a:t>
            </a:r>
            <a:endParaRPr lang="ru-RU" sz="11200" i="1" dirty="0"/>
          </a:p>
          <a:p>
            <a:r>
              <a:rPr lang="ru-RU" sz="11200" i="1" dirty="0" smtClean="0"/>
              <a:t>Формировать </a:t>
            </a:r>
            <a:r>
              <a:rPr lang="ru-RU" sz="11200" i="1" dirty="0"/>
              <a:t>у детей понятие «малая Родина».</a:t>
            </a:r>
          </a:p>
          <a:p>
            <a:r>
              <a:rPr lang="ru-RU" sz="11200" i="1" dirty="0" smtClean="0"/>
              <a:t>Развивать </a:t>
            </a:r>
            <a:r>
              <a:rPr lang="ru-RU" sz="11200" i="1" dirty="0"/>
              <a:t>внимание, связную речь, мышление.</a:t>
            </a:r>
          </a:p>
          <a:p>
            <a:r>
              <a:rPr lang="ru-RU" sz="11200" i="1" dirty="0" smtClean="0"/>
              <a:t>Воспитывать </a:t>
            </a:r>
            <a:r>
              <a:rPr lang="ru-RU" sz="11200" i="1" dirty="0"/>
              <a:t>любовь к своему дому, к своему родному городу, к своему детскому </a:t>
            </a:r>
            <a:r>
              <a:rPr lang="ru-RU" sz="11200" i="1" dirty="0" smtClean="0"/>
              <a:t>саду.</a:t>
            </a:r>
          </a:p>
          <a:p>
            <a:r>
              <a:rPr lang="ru-RU" sz="11200" i="1" dirty="0" smtClean="0"/>
              <a:t>Воспитывать </a:t>
            </a:r>
            <a:r>
              <a:rPr lang="ru-RU" sz="11200" i="1" dirty="0"/>
              <a:t>чувства гордости и любовь к своей малой Родине.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Подготовительная работа 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2160591"/>
            <a:ext cx="6626698" cy="2564554"/>
          </a:xfrm>
        </p:spPr>
        <p:txBody>
          <a:bodyPr>
            <a:normAutofit/>
          </a:bodyPr>
          <a:lstStyle/>
          <a:p>
            <a:r>
              <a:rPr lang="ru-RU" i="1" dirty="0"/>
              <a:t>Были  проведены тематические  беседы  о нашем крае, </a:t>
            </a:r>
            <a:r>
              <a:rPr lang="ru-RU" i="1" dirty="0" smtClean="0"/>
              <a:t>о </a:t>
            </a:r>
            <a:r>
              <a:rPr lang="ru-RU" i="1" dirty="0"/>
              <a:t>малой родине.</a:t>
            </a:r>
          </a:p>
          <a:p>
            <a:endParaRPr lang="ru-RU" i="1" dirty="0"/>
          </a:p>
          <a:p>
            <a:r>
              <a:rPr lang="ru-RU" i="1" dirty="0"/>
              <a:t>Дети принося работы рассказывали о том что хотела выразить их семья своей поделкой.</a:t>
            </a:r>
          </a:p>
          <a:p>
            <a:endParaRPr lang="ru-RU" i="1" dirty="0"/>
          </a:p>
          <a:p>
            <a:pPr>
              <a:buNone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95979" y="310220"/>
            <a:ext cx="4324039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11175" y="2808813"/>
            <a:ext cx="449284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81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" y="0"/>
            <a:ext cx="5016629" cy="37170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3264358"/>
            <a:ext cx="4791523" cy="3593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876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Alexandra\Desktop\наш край любимый\IMG_32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785926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</TotalTime>
  <Words>86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Грань</vt:lpstr>
      <vt:lpstr>Слайд 1</vt:lpstr>
      <vt:lpstr>Слайд 2</vt:lpstr>
      <vt:lpstr>Подготовительная работа 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Alexandra</dc:creator>
  <cp:lastModifiedBy>Alexandra</cp:lastModifiedBy>
  <cp:revision>13</cp:revision>
  <dcterms:created xsi:type="dcterms:W3CDTF">2017-09-02T14:55:28Z</dcterms:created>
  <dcterms:modified xsi:type="dcterms:W3CDTF">2017-12-19T20:08:20Z</dcterms:modified>
</cp:coreProperties>
</file>