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871907D-CC07-43DB-90D3-D08D5766CCFC}" type="datetimeFigureOut">
              <a:rPr lang="en-US" smtClean="0"/>
              <a:t>12/19/2017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1B30059-D2F5-4A06-969A-658CF22A1AE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Электронный тест к занятию по теме : «Автоспорт, его виды»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7520880" cy="1656184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Разработано: ПДО Кириллова Е.В.</a:t>
            </a:r>
          </a:p>
          <a:p>
            <a:pPr algn="r"/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СПбГЦДТТ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екабрь 2017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9) В какой из дисциплин запрещена контактная борьба: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924944"/>
            <a:ext cx="8229600" cy="4525963"/>
          </a:xfrm>
        </p:spPr>
        <p:txBody>
          <a:bodyPr/>
          <a:lstStyle/>
          <a:p>
            <a:r>
              <a:rPr lang="ru-RU" dirty="0" smtClean="0"/>
              <a:t>Автокросс</a:t>
            </a:r>
          </a:p>
          <a:p>
            <a:r>
              <a:rPr lang="ru-RU" dirty="0" smtClean="0"/>
              <a:t>Гонки на выживание</a:t>
            </a:r>
          </a:p>
          <a:p>
            <a:r>
              <a:rPr lang="ru-RU" dirty="0" smtClean="0"/>
              <a:t>Багги</a:t>
            </a:r>
          </a:p>
          <a:p>
            <a:r>
              <a:rPr lang="ru-RU" dirty="0" err="1" smtClean="0"/>
              <a:t>Биг</a:t>
            </a:r>
            <a:r>
              <a:rPr lang="ru-RU" dirty="0" smtClean="0"/>
              <a:t> фут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10) Какая из дисциплин проходит не по пересеченной местности: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068960"/>
            <a:ext cx="8229600" cy="4525963"/>
          </a:xfrm>
        </p:spPr>
        <p:txBody>
          <a:bodyPr/>
          <a:lstStyle/>
          <a:p>
            <a:r>
              <a:rPr lang="ru-RU" dirty="0" smtClean="0"/>
              <a:t>Дакар</a:t>
            </a:r>
          </a:p>
          <a:p>
            <a:r>
              <a:rPr lang="ru-RU" dirty="0" smtClean="0"/>
              <a:t>Ралли</a:t>
            </a:r>
          </a:p>
          <a:p>
            <a:r>
              <a:rPr lang="ru-RU" dirty="0" err="1" smtClean="0"/>
              <a:t>Трофи-рейд</a:t>
            </a:r>
            <a:endParaRPr lang="ru-RU" dirty="0" smtClean="0"/>
          </a:p>
          <a:p>
            <a:r>
              <a:rPr lang="ru-RU" dirty="0" err="1" smtClean="0"/>
              <a:t>Авториал</a:t>
            </a:r>
            <a:endParaRPr lang="ru-RU" dirty="0" smtClean="0"/>
          </a:p>
          <a:p>
            <a:r>
              <a:rPr lang="ru-RU" dirty="0" err="1" smtClean="0"/>
              <a:t>Апхилл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Ответьте на вопросы вписав правильный ответ в бланк теста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686800" cy="4525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Автоспорт, к какому направлению относится: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А) технический</a:t>
            </a:r>
          </a:p>
          <a:p>
            <a:pPr marL="514350" indent="-514350">
              <a:buNone/>
            </a:pPr>
            <a:r>
              <a:rPr lang="ru-RU" dirty="0" smtClean="0"/>
              <a:t>Б) научный</a:t>
            </a:r>
          </a:p>
          <a:p>
            <a:pPr marL="514350" indent="-514350">
              <a:buNone/>
            </a:pPr>
            <a:r>
              <a:rPr lang="ru-RU" dirty="0" smtClean="0"/>
              <a:t>В) моторный</a:t>
            </a:r>
          </a:p>
          <a:p>
            <a:pPr marL="514350" indent="-514350">
              <a:buNone/>
            </a:pPr>
            <a:r>
              <a:rPr lang="ru-RU" dirty="0" smtClean="0"/>
              <a:t>Г) модельный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363272" cy="11381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В какой дисциплине стартуют одновременно два участника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564904"/>
            <a:ext cx="8229600" cy="4525963"/>
          </a:xfrm>
        </p:spPr>
        <p:txBody>
          <a:bodyPr/>
          <a:lstStyle/>
          <a:p>
            <a:r>
              <a:rPr lang="ru-RU" dirty="0" smtClean="0"/>
              <a:t>Слалом</a:t>
            </a:r>
          </a:p>
          <a:p>
            <a:r>
              <a:rPr lang="ru-RU" dirty="0" err="1" smtClean="0"/>
              <a:t>Дуал</a:t>
            </a:r>
            <a:r>
              <a:rPr lang="ru-RU" dirty="0" smtClean="0"/>
              <a:t> слалом</a:t>
            </a:r>
          </a:p>
          <a:p>
            <a:r>
              <a:rPr lang="ru-RU" dirty="0" smtClean="0"/>
              <a:t>Драг</a:t>
            </a:r>
          </a:p>
          <a:p>
            <a:r>
              <a:rPr lang="ru-RU" dirty="0" err="1" smtClean="0"/>
              <a:t>Автотриал</a:t>
            </a:r>
            <a:endParaRPr lang="ru-RU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066800"/>
          </a:xfrm>
        </p:spPr>
        <p:txBody>
          <a:bodyPr>
            <a:normAutofit/>
          </a:bodyPr>
          <a:lstStyle/>
          <a:p>
            <a:r>
              <a:rPr lang="ru-RU" dirty="0" smtClean="0"/>
              <a:t>3) Самая мощная дисциплина: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564904"/>
            <a:ext cx="8229600" cy="4525963"/>
          </a:xfrm>
        </p:spPr>
        <p:txBody>
          <a:bodyPr/>
          <a:lstStyle/>
          <a:p>
            <a:r>
              <a:rPr lang="ru-RU" dirty="0" err="1" smtClean="0"/>
              <a:t>Биг</a:t>
            </a:r>
            <a:r>
              <a:rPr lang="ru-RU" dirty="0" smtClean="0"/>
              <a:t> фут</a:t>
            </a:r>
          </a:p>
          <a:p>
            <a:r>
              <a:rPr lang="ru-RU" dirty="0" smtClean="0"/>
              <a:t>Дакар</a:t>
            </a:r>
          </a:p>
          <a:p>
            <a:r>
              <a:rPr lang="ru-RU" dirty="0" smtClean="0"/>
              <a:t>Формула-1</a:t>
            </a:r>
          </a:p>
          <a:p>
            <a:r>
              <a:rPr lang="ru-RU" dirty="0" err="1" smtClean="0"/>
              <a:t>Драгстеры</a:t>
            </a:r>
            <a:endParaRPr lang="ru-RU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4) </a:t>
            </a:r>
            <a:r>
              <a:rPr lang="ru-RU" dirty="0" err="1" smtClean="0"/>
              <a:t>Автоквест</a:t>
            </a:r>
            <a:r>
              <a:rPr lang="ru-RU" dirty="0" smtClean="0"/>
              <a:t>, к какой дисциплине относится: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996952"/>
            <a:ext cx="8229600" cy="4525963"/>
          </a:xfrm>
        </p:spPr>
        <p:txBody>
          <a:bodyPr/>
          <a:lstStyle/>
          <a:p>
            <a:r>
              <a:rPr lang="ru-RU" dirty="0" smtClean="0"/>
              <a:t>Фигурное вождение</a:t>
            </a:r>
          </a:p>
          <a:p>
            <a:r>
              <a:rPr lang="ru-RU" dirty="0" smtClean="0"/>
              <a:t>Берн аут</a:t>
            </a:r>
          </a:p>
          <a:p>
            <a:r>
              <a:rPr lang="ru-RU" dirty="0" smtClean="0"/>
              <a:t>Городское ориентирование</a:t>
            </a:r>
          </a:p>
          <a:p>
            <a:r>
              <a:rPr lang="ru-RU" dirty="0" smtClean="0"/>
              <a:t>Слалом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5) Какая из дисциплин не относится к кольцевым гонкам: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140968"/>
            <a:ext cx="8229600" cy="4525963"/>
          </a:xfrm>
        </p:spPr>
        <p:txBody>
          <a:bodyPr/>
          <a:lstStyle/>
          <a:p>
            <a:r>
              <a:rPr lang="ru-RU" dirty="0" smtClean="0"/>
              <a:t>Картинг</a:t>
            </a:r>
          </a:p>
          <a:p>
            <a:r>
              <a:rPr lang="ru-RU" dirty="0" err="1" smtClean="0"/>
              <a:t>Леман</a:t>
            </a:r>
            <a:endParaRPr lang="ru-RU" dirty="0" smtClean="0"/>
          </a:p>
          <a:p>
            <a:r>
              <a:rPr lang="ru-RU" dirty="0" smtClean="0"/>
              <a:t>ДТМ</a:t>
            </a:r>
          </a:p>
          <a:p>
            <a:r>
              <a:rPr lang="ru-RU" dirty="0" err="1" smtClean="0"/>
              <a:t>Дрифт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6) Какая дисциплина оценивается по дыму: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068960"/>
            <a:ext cx="8229600" cy="4525963"/>
          </a:xfrm>
        </p:spPr>
        <p:txBody>
          <a:bodyPr/>
          <a:lstStyle/>
          <a:p>
            <a:r>
              <a:rPr lang="ru-RU" dirty="0" err="1" smtClean="0"/>
              <a:t>Дрифт</a:t>
            </a:r>
            <a:endParaRPr lang="ru-RU" dirty="0" smtClean="0"/>
          </a:p>
          <a:p>
            <a:r>
              <a:rPr lang="ru-RU" dirty="0" smtClean="0"/>
              <a:t>Драг</a:t>
            </a:r>
          </a:p>
          <a:p>
            <a:r>
              <a:rPr lang="ru-RU" dirty="0" smtClean="0"/>
              <a:t>Берн аут</a:t>
            </a:r>
          </a:p>
          <a:p>
            <a:r>
              <a:rPr lang="ru-RU" dirty="0" err="1" smtClean="0"/>
              <a:t>Стант</a:t>
            </a:r>
            <a:r>
              <a:rPr lang="ru-RU" dirty="0" smtClean="0"/>
              <a:t> райдинг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7) Какая из дисциплин носит развлекательный характер: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212976"/>
            <a:ext cx="8229600" cy="4525963"/>
          </a:xfrm>
        </p:spPr>
        <p:txBody>
          <a:bodyPr/>
          <a:lstStyle/>
          <a:p>
            <a:r>
              <a:rPr lang="ru-RU" dirty="0" err="1" smtClean="0"/>
              <a:t>Апхилл</a:t>
            </a:r>
            <a:endParaRPr lang="ru-RU" dirty="0" smtClean="0"/>
          </a:p>
          <a:p>
            <a:r>
              <a:rPr lang="ru-RU" dirty="0" err="1" smtClean="0"/>
              <a:t>Авториал</a:t>
            </a:r>
            <a:endParaRPr lang="ru-RU" dirty="0" smtClean="0"/>
          </a:p>
          <a:p>
            <a:r>
              <a:rPr lang="ru-RU" dirty="0" smtClean="0"/>
              <a:t>Бизон трак</a:t>
            </a:r>
          </a:p>
          <a:p>
            <a:r>
              <a:rPr lang="ru-RU" dirty="0" err="1" smtClean="0"/>
              <a:t>Биг</a:t>
            </a:r>
            <a:r>
              <a:rPr lang="ru-RU" dirty="0" smtClean="0"/>
              <a:t> фут</a:t>
            </a:r>
          </a:p>
          <a:p>
            <a:r>
              <a:rPr lang="en-US" dirty="0" smtClean="0"/>
              <a:t>Car Cramming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8) Дисциплина из точки А в точку 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564904"/>
            <a:ext cx="8229600" cy="4525963"/>
          </a:xfrm>
        </p:spPr>
        <p:txBody>
          <a:bodyPr/>
          <a:lstStyle/>
          <a:p>
            <a:r>
              <a:rPr lang="ru-RU" dirty="0" smtClean="0"/>
              <a:t>Городское ориентирование</a:t>
            </a:r>
          </a:p>
          <a:p>
            <a:r>
              <a:rPr lang="ru-RU" dirty="0" smtClean="0"/>
              <a:t>Фигурное вождение</a:t>
            </a:r>
          </a:p>
          <a:p>
            <a:r>
              <a:rPr lang="en-US" dirty="0" smtClean="0"/>
              <a:t>Track racing</a:t>
            </a:r>
            <a:endParaRPr lang="ru-RU" dirty="0" smtClean="0"/>
          </a:p>
          <a:p>
            <a:r>
              <a:rPr lang="ru-RU" dirty="0" smtClean="0"/>
              <a:t>Спринт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</TotalTime>
  <Words>186</Words>
  <Application>Microsoft Office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Электронный тест к занятию по теме : «Автоспорт, его виды»</vt:lpstr>
      <vt:lpstr>Ответьте на вопросы вписав правильный ответ в бланк теста</vt:lpstr>
      <vt:lpstr>2. В какой дисциплине стартуют одновременно два участника</vt:lpstr>
      <vt:lpstr>3) Самая мощная дисциплина:</vt:lpstr>
      <vt:lpstr>4) Автоквест, к какой дисциплине относится:</vt:lpstr>
      <vt:lpstr>5) Какая из дисциплин не относится к кольцевым гонкам:</vt:lpstr>
      <vt:lpstr>6) Какая дисциплина оценивается по дыму:</vt:lpstr>
      <vt:lpstr>7) Какая из дисциплин носит развлекательный характер:</vt:lpstr>
      <vt:lpstr>8) Дисциплина из точки А в точку Б</vt:lpstr>
      <vt:lpstr>9) В какой из дисциплин запрещена контактная борьба:</vt:lpstr>
      <vt:lpstr>10) Какая из дисциплин проходит не по пересеченной местности: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Электронный тест к занятию по теме : «Автоспорт, его виды»</dc:title>
  <dc:creator>Valuk</dc:creator>
  <cp:lastModifiedBy>Valuk</cp:lastModifiedBy>
  <cp:revision>4</cp:revision>
  <dcterms:created xsi:type="dcterms:W3CDTF">2017-12-19T19:53:20Z</dcterms:created>
  <dcterms:modified xsi:type="dcterms:W3CDTF">2017-12-19T20:29:00Z</dcterms:modified>
</cp:coreProperties>
</file>