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72" r:id="rId3"/>
    <p:sldId id="273" r:id="rId4"/>
    <p:sldId id="270" r:id="rId5"/>
    <p:sldId id="271" r:id="rId6"/>
    <p:sldId id="274" r:id="rId7"/>
    <p:sldId id="275" r:id="rId8"/>
    <p:sldId id="267" r:id="rId9"/>
    <p:sldId id="264" r:id="rId10"/>
    <p:sldId id="276" r:id="rId11"/>
    <p:sldId id="286" r:id="rId12"/>
    <p:sldId id="277" r:id="rId13"/>
    <p:sldId id="278" r:id="rId14"/>
    <p:sldId id="284" r:id="rId15"/>
    <p:sldId id="282" r:id="rId16"/>
    <p:sldId id="287" r:id="rId17"/>
    <p:sldId id="281" r:id="rId18"/>
    <p:sldId id="285" r:id="rId19"/>
    <p:sldId id="288" r:id="rId20"/>
    <p:sldId id="289" r:id="rId21"/>
    <p:sldId id="290" r:id="rId22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>
      <p:cViewPr varScale="1">
        <p:scale>
          <a:sx n="78" d="100"/>
          <a:sy n="78" d="100"/>
        </p:scale>
        <p:origin x="41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5A405-7490-49DE-9F41-5B42C9F92879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81C75-AA08-42F9-AA0D-7505118AB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58526-285F-4EF0-A4F8-892224A8C80D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E9335-4798-411A-89C0-DBA834CC7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11527-3941-46BC-99C2-B4E3990E3DB0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5E6C0-C28F-4C9B-8A31-CC8AC6F98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D3C93-350B-44F4-8BE5-3C954D3B4899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C3094-BBEA-4304-B321-CFBB9A59A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6E250-5BBA-4C0D-997B-A3B9AAD0E461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2EAC2-A7DA-4C1C-8F96-6153CC7F8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FBAE0-2603-43A9-B49B-53FBB387E9A4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53D72-2DFC-40F1-9FE2-7AF504E66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7C2AA-5F0C-43AC-87CB-B378890DE0FD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3693E-F0BF-4631-8B24-45BAD1E10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8D16D-4904-42C3-807F-3F46C5CDBCAF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4946B-DF2D-47BD-9E45-FC2FFEB0C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55669-0145-46AB-87AC-847216E84D78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3F2D8-FA6D-4251-B686-A0B7D0609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3D325-83D7-4868-900D-C9AED67A0505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BCB4-05B0-4408-A595-0374BC5C3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E9D3A-0CCC-4F6B-8069-EC6F52112F22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87159-DED4-42B7-A909-CF3327EFC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6AEFDA-1E90-455A-ADFC-274368C66F03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35DF99-E51D-424A-A6F1-7D2AD584A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b="1" dirty="0" smtClean="0">
                <a:latin typeface="Monotype Corsiva" panose="03010101010201010101" pitchFamily="66" charset="0"/>
              </a:rPr>
              <a:t>Фразеология.</a:t>
            </a:r>
            <a:endParaRPr lang="ru-RU" sz="9600" b="1" dirty="0"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949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4"/>
          <p:cNvSpPr>
            <a:spLocks noGrp="1"/>
          </p:cNvSpPr>
          <p:nvPr>
            <p:ph type="title"/>
          </p:nvPr>
        </p:nvSpPr>
        <p:spPr>
          <a:xfrm>
            <a:off x="831850" y="-593725"/>
            <a:ext cx="10515600" cy="3859213"/>
          </a:xfrm>
        </p:spPr>
        <p:txBody>
          <a:bodyPr/>
          <a:lstStyle/>
          <a:p>
            <a:r>
              <a:rPr lang="ru-RU" b="1" i="1" dirty="0" smtClean="0">
                <a:latin typeface="Gabriola"/>
                <a:ea typeface="FreesiaUPC"/>
                <a:cs typeface="FreesiaUPC"/>
              </a:rPr>
              <a:t>                  </a:t>
            </a:r>
            <a:r>
              <a:rPr lang="ru-RU" sz="7200" b="1" i="1" dirty="0" smtClean="0">
                <a:latin typeface="Gabriola"/>
                <a:ea typeface="FreesiaUPC"/>
                <a:cs typeface="FreesiaUPC"/>
              </a:rPr>
              <a:t>Упражнения.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/>
              <a:t>Задание 1. </a:t>
            </a:r>
            <a:r>
              <a:rPr lang="ru-RU" sz="3200" i="1" dirty="0" smtClean="0"/>
              <a:t>Прочитай словосочетания, найди устойчивые фразеологизмы и подчеркни их.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1. Весенний дождь, грибной дождь; белая ворона, белая скатерть; мамин сын, маменькин сынок; золотые серьги, золотые руки; повесить картину, повесить голову.</a:t>
            </a:r>
          </a:p>
          <a:p>
            <a:r>
              <a:rPr lang="ru-RU" b="1" dirty="0"/>
              <a:t>2. Перемывать посуду, перемывать косточки; злые люди, злые языки; щелкать зубами, щелкать пальцами; хлопать дверью, хлопать глазами; в теплых рукавицах, в ежовых рукавицах,</a:t>
            </a:r>
          </a:p>
          <a:p>
            <a:r>
              <a:rPr lang="ru-RU" b="1" dirty="0"/>
              <a:t>3. Рубить дрова, рубить сплеча; горные реки, молочные реки; расхлебывать кашу, варить кашу; наклонить голову, ломать голову; белые мухи, белые цветы.</a:t>
            </a:r>
          </a:p>
        </p:txBody>
      </p:sp>
    </p:spTree>
    <p:extLst>
      <p:ext uri="{BB962C8B-B14F-4D97-AF65-F5344CB8AC3E}">
        <p14:creationId xmlns:p14="http://schemas.microsoft.com/office/powerpoint/2010/main" val="2870211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/>
              <a:t>Задание 1. </a:t>
            </a:r>
            <a:r>
              <a:rPr lang="ru-RU" sz="3200" i="1" dirty="0" smtClean="0"/>
              <a:t>Проверка.</a:t>
            </a:r>
            <a:endParaRPr lang="ru-RU" sz="32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1. Весенний дождь, </a:t>
            </a:r>
            <a:r>
              <a:rPr lang="ru-RU" b="1" u="sng" dirty="0"/>
              <a:t>грибной дождь</a:t>
            </a:r>
            <a:r>
              <a:rPr lang="ru-RU" b="1" dirty="0"/>
              <a:t>; </a:t>
            </a:r>
            <a:r>
              <a:rPr lang="ru-RU" b="1" u="sng" dirty="0"/>
              <a:t>белая ворона</a:t>
            </a:r>
            <a:r>
              <a:rPr lang="ru-RU" b="1" dirty="0"/>
              <a:t>, белая скатерть; мамин сын, </a:t>
            </a:r>
            <a:r>
              <a:rPr lang="ru-RU" b="1" u="sng" dirty="0"/>
              <a:t>маменькин сынок</a:t>
            </a:r>
            <a:r>
              <a:rPr lang="ru-RU" b="1" dirty="0"/>
              <a:t>; золотые серьги, </a:t>
            </a:r>
            <a:r>
              <a:rPr lang="ru-RU" b="1" u="sng" dirty="0"/>
              <a:t>золотые руки</a:t>
            </a:r>
            <a:r>
              <a:rPr lang="ru-RU" b="1" dirty="0"/>
              <a:t>; повесить картину, </a:t>
            </a:r>
            <a:r>
              <a:rPr lang="ru-RU" b="1" u="sng" dirty="0"/>
              <a:t>повесить голову</a:t>
            </a:r>
            <a:r>
              <a:rPr lang="ru-RU" b="1" dirty="0"/>
              <a:t>.</a:t>
            </a:r>
          </a:p>
          <a:p>
            <a:r>
              <a:rPr lang="ru-RU" b="1" dirty="0"/>
              <a:t>2. Перемывать посуду, </a:t>
            </a:r>
            <a:r>
              <a:rPr lang="ru-RU" b="1" u="sng" dirty="0"/>
              <a:t>перемывать косточки</a:t>
            </a:r>
            <a:r>
              <a:rPr lang="ru-RU" b="1" dirty="0"/>
              <a:t>; злые люди, </a:t>
            </a:r>
            <a:r>
              <a:rPr lang="ru-RU" b="1" u="sng" dirty="0"/>
              <a:t>злые языки</a:t>
            </a:r>
            <a:r>
              <a:rPr lang="ru-RU" b="1" dirty="0"/>
              <a:t>; </a:t>
            </a:r>
            <a:r>
              <a:rPr lang="ru-RU" b="1" u="sng" dirty="0"/>
              <a:t>щелкать зубами</a:t>
            </a:r>
            <a:r>
              <a:rPr lang="ru-RU" b="1" dirty="0"/>
              <a:t>, щелкать пальцами; хлопать дверью, </a:t>
            </a:r>
            <a:r>
              <a:rPr lang="ru-RU" b="1" u="sng" dirty="0"/>
              <a:t>хлопать глазами</a:t>
            </a:r>
            <a:r>
              <a:rPr lang="ru-RU" b="1" dirty="0"/>
              <a:t>; в теплых рукавицах, </a:t>
            </a:r>
            <a:r>
              <a:rPr lang="ru-RU" b="1" u="sng" dirty="0"/>
              <a:t>в ежовых рукавицах</a:t>
            </a:r>
            <a:r>
              <a:rPr lang="ru-RU" b="1" dirty="0"/>
              <a:t>,</a:t>
            </a:r>
          </a:p>
          <a:p>
            <a:r>
              <a:rPr lang="ru-RU" b="1" dirty="0"/>
              <a:t>3. Рубить дрова, </a:t>
            </a:r>
            <a:r>
              <a:rPr lang="ru-RU" b="1" u="sng" dirty="0"/>
              <a:t>рубить сплеча</a:t>
            </a:r>
            <a:r>
              <a:rPr lang="ru-RU" b="1" dirty="0"/>
              <a:t>; горные реки, </a:t>
            </a:r>
            <a:r>
              <a:rPr lang="ru-RU" b="1" u="sng" dirty="0"/>
              <a:t>молочные реки</a:t>
            </a:r>
            <a:r>
              <a:rPr lang="ru-RU" b="1" dirty="0"/>
              <a:t>; </a:t>
            </a:r>
            <a:r>
              <a:rPr lang="ru-RU" b="1" u="sng" dirty="0"/>
              <a:t>расхлебывать кашу</a:t>
            </a:r>
            <a:r>
              <a:rPr lang="ru-RU" b="1" dirty="0"/>
              <a:t>, варить кашу; наклонить голову, </a:t>
            </a:r>
            <a:r>
              <a:rPr lang="ru-RU" b="1" u="sng" dirty="0"/>
              <a:t>ломать голову;</a:t>
            </a:r>
            <a:r>
              <a:rPr lang="ru-RU" b="1" dirty="0"/>
              <a:t> </a:t>
            </a:r>
            <a:r>
              <a:rPr lang="ru-RU" b="1" u="sng" dirty="0"/>
              <a:t>белые мухи</a:t>
            </a:r>
            <a:r>
              <a:rPr lang="ru-RU" b="1" dirty="0"/>
              <a:t>, белые цветы.</a:t>
            </a:r>
          </a:p>
        </p:txBody>
      </p:sp>
    </p:spTree>
    <p:extLst>
      <p:ext uri="{BB962C8B-B14F-4D97-AF65-F5344CB8AC3E}">
        <p14:creationId xmlns:p14="http://schemas.microsoft.com/office/powerpoint/2010/main" val="994997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9493"/>
            <a:ext cx="10515600" cy="2928550"/>
          </a:xfrm>
        </p:spPr>
        <p:txBody>
          <a:bodyPr/>
          <a:lstStyle/>
          <a:p>
            <a:r>
              <a:rPr lang="ru-RU" sz="2800" b="1" i="1" dirty="0"/>
              <a:t>Задание 2. </a:t>
            </a:r>
            <a:r>
              <a:rPr lang="ru-RU" sz="2800" i="1" dirty="0"/>
              <a:t>Прочитай предложения. Подумай, какие из выделенных сочетаний являются фразеологизмами. Выпиши эти фразеологизмы</a:t>
            </a:r>
            <a:r>
              <a:rPr lang="ru-RU" sz="2800" i="1" dirty="0" smtClean="0"/>
              <a:t>.</a:t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78227"/>
            <a:ext cx="10515600" cy="4298736"/>
          </a:xfrm>
        </p:spPr>
        <p:txBody>
          <a:bodyPr/>
          <a:lstStyle/>
          <a:p>
            <a:r>
              <a:rPr lang="ru-RU" b="1" dirty="0"/>
              <a:t>1. Прошла еще одна </a:t>
            </a:r>
            <a:r>
              <a:rPr lang="ru-RU" b="1" i="1" dirty="0"/>
              <a:t>неделя нашей жизни</a:t>
            </a:r>
            <a:r>
              <a:rPr lang="ru-RU" b="1" dirty="0"/>
              <a:t> в лагере.</a:t>
            </a:r>
          </a:p>
          <a:p>
            <a:r>
              <a:rPr lang="ru-RU" b="1" dirty="0"/>
              <a:t>2. Вы здесь прожили </a:t>
            </a:r>
            <a:r>
              <a:rPr lang="ru-RU" b="1" i="1" dirty="0"/>
              <a:t>без году неделя</a:t>
            </a:r>
            <a:r>
              <a:rPr lang="ru-RU" b="1" dirty="0"/>
              <a:t>, а уже собрались уезжать.</a:t>
            </a:r>
          </a:p>
          <a:p>
            <a:r>
              <a:rPr lang="ru-RU" b="1" dirty="0"/>
              <a:t>3. Выиграв матч, все были </a:t>
            </a:r>
            <a:r>
              <a:rPr lang="ru-RU" b="1" i="1" dirty="0"/>
              <a:t>на седьмом небе</a:t>
            </a:r>
            <a:r>
              <a:rPr lang="ru-RU" b="1" dirty="0"/>
              <a:t> от счастья.</a:t>
            </a:r>
          </a:p>
          <a:p>
            <a:r>
              <a:rPr lang="ru-RU" b="1" dirty="0"/>
              <a:t>4. </a:t>
            </a:r>
            <a:r>
              <a:rPr lang="ru-RU" b="1" i="1" dirty="0"/>
              <a:t>На голубом небе</a:t>
            </a:r>
            <a:r>
              <a:rPr lang="ru-RU" b="1" dirty="0"/>
              <a:t> не было ни облачка.</a:t>
            </a:r>
          </a:p>
          <a:p>
            <a:r>
              <a:rPr lang="ru-RU" b="1" dirty="0"/>
              <a:t>5. Петя не отличался ловкостью и часто </a:t>
            </a:r>
            <a:r>
              <a:rPr lang="ru-RU" b="1" i="1" dirty="0"/>
              <a:t>наступал на ноги</a:t>
            </a:r>
            <a:r>
              <a:rPr lang="ru-RU" b="1" dirty="0"/>
              <a:t> окружающим.</a:t>
            </a:r>
          </a:p>
          <a:p>
            <a:r>
              <a:rPr lang="ru-RU" b="1" dirty="0"/>
              <a:t>6. Друг вскоре начал </a:t>
            </a:r>
            <a:r>
              <a:rPr lang="ru-RU" b="1" i="1" dirty="0"/>
              <a:t>наступать</a:t>
            </a:r>
            <a:r>
              <a:rPr lang="ru-RU" b="1" dirty="0"/>
              <a:t> мне </a:t>
            </a:r>
            <a:r>
              <a:rPr lang="ru-RU" b="1" i="1" dirty="0"/>
              <a:t>на пятки</a:t>
            </a:r>
            <a:r>
              <a:rPr lang="ru-RU" b="1" dirty="0"/>
              <a:t>, и я проиграл лыжную гонку.</a:t>
            </a:r>
          </a:p>
          <a:p>
            <a:r>
              <a:rPr lang="ru-RU" b="1" dirty="0"/>
              <a:t>7. Все слушали его </a:t>
            </a:r>
            <a:r>
              <a:rPr lang="ru-RU" b="1" i="1" dirty="0"/>
              <a:t>раскрыв рот</a:t>
            </a:r>
            <a:r>
              <a:rPr lang="ru-RU" b="1" dirty="0"/>
              <a:t>.</a:t>
            </a:r>
          </a:p>
          <a:p>
            <a:r>
              <a:rPr lang="ru-RU" b="1" dirty="0"/>
              <a:t>8. Доктор попросил меня </a:t>
            </a:r>
            <a:r>
              <a:rPr lang="ru-RU" b="1" i="1" dirty="0"/>
              <a:t>открыть рот</a:t>
            </a:r>
            <a:r>
              <a:rPr lang="ru-RU" b="1" dirty="0"/>
              <a:t> и показать горло.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522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9493"/>
            <a:ext cx="10515600" cy="2928550"/>
          </a:xfrm>
        </p:spPr>
        <p:txBody>
          <a:bodyPr/>
          <a:lstStyle/>
          <a:p>
            <a:r>
              <a:rPr lang="ru-RU" sz="2800" b="1" i="1" dirty="0"/>
              <a:t>Задание 2. </a:t>
            </a:r>
            <a:r>
              <a:rPr lang="ru-RU" sz="2800" i="1" dirty="0" smtClean="0"/>
              <a:t>Проверка.</a:t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78227"/>
            <a:ext cx="10515600" cy="4298736"/>
          </a:xfrm>
        </p:spPr>
        <p:txBody>
          <a:bodyPr/>
          <a:lstStyle/>
          <a:p>
            <a:r>
              <a:rPr lang="ru-RU" b="1" dirty="0" smtClean="0"/>
              <a:t>2</a:t>
            </a:r>
            <a:r>
              <a:rPr lang="ru-RU" b="1" dirty="0"/>
              <a:t>. Вы здесь прожили </a:t>
            </a:r>
            <a:r>
              <a:rPr lang="ru-RU" b="1" i="1" dirty="0"/>
              <a:t>без году неделя</a:t>
            </a:r>
            <a:r>
              <a:rPr lang="ru-RU" b="1" dirty="0"/>
              <a:t>, а уже собрались уезжать.</a:t>
            </a:r>
          </a:p>
          <a:p>
            <a:r>
              <a:rPr lang="ru-RU" b="1" dirty="0"/>
              <a:t>3. Выиграв матч, все были </a:t>
            </a:r>
            <a:r>
              <a:rPr lang="ru-RU" b="1" i="1" dirty="0"/>
              <a:t>на седьмом небе</a:t>
            </a:r>
            <a:r>
              <a:rPr lang="ru-RU" b="1" dirty="0"/>
              <a:t> от счастья</a:t>
            </a:r>
            <a:r>
              <a:rPr lang="ru-RU" b="1" dirty="0" smtClean="0"/>
              <a:t>.</a:t>
            </a:r>
            <a:endParaRPr lang="ru-RU" b="1" dirty="0"/>
          </a:p>
          <a:p>
            <a:r>
              <a:rPr lang="ru-RU" b="1" dirty="0" smtClean="0"/>
              <a:t>6</a:t>
            </a:r>
            <a:r>
              <a:rPr lang="ru-RU" b="1" dirty="0"/>
              <a:t>. Друг вскоре начал </a:t>
            </a:r>
            <a:r>
              <a:rPr lang="ru-RU" b="1" i="1" dirty="0"/>
              <a:t>наступать</a:t>
            </a:r>
            <a:r>
              <a:rPr lang="ru-RU" b="1" dirty="0"/>
              <a:t> мне </a:t>
            </a:r>
            <a:r>
              <a:rPr lang="ru-RU" b="1" i="1" dirty="0"/>
              <a:t>на пятки</a:t>
            </a:r>
            <a:r>
              <a:rPr lang="ru-RU" b="1" dirty="0"/>
              <a:t>, и я проиграл лыжную гонку.</a:t>
            </a:r>
          </a:p>
          <a:p>
            <a:r>
              <a:rPr lang="ru-RU" b="1" dirty="0"/>
              <a:t>7. Все слушали его </a:t>
            </a:r>
            <a:r>
              <a:rPr lang="ru-RU" b="1" i="1" dirty="0"/>
              <a:t>раскрыв рот</a:t>
            </a:r>
            <a:r>
              <a:rPr lang="ru-RU" b="1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5916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77329"/>
            <a:ext cx="10515600" cy="1062681"/>
          </a:xfrm>
        </p:spPr>
        <p:txBody>
          <a:bodyPr/>
          <a:lstStyle/>
          <a:p>
            <a:r>
              <a:rPr lang="ru-RU" sz="2800" b="1" i="1" dirty="0"/>
              <a:t>Задание 3. </a:t>
            </a:r>
            <a:r>
              <a:rPr lang="ru-RU" sz="2800" i="1" dirty="0"/>
              <a:t>Прочитай. Найди фразеологизмы, в которых заменили одно слово. Напиши эти фразеологизмы в исправленном виде.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96065"/>
            <a:ext cx="10515600" cy="368089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1. Восьми пядей во лбу. 2. Только пятки засверкали. 3. Проще пареной моркови. 4. Медведь на ухо наступил. 5. Мозолить глаза. 6. Как акула в воде. 7. Воду толочь в ступе. 8. Вот где собака зарыта. 9. Считать голубей. 10. </a:t>
            </a:r>
            <a:r>
              <a:rPr lang="ru-RU" b="1" dirty="0" smtClean="0"/>
              <a:t>Жить на большую ногу.</a:t>
            </a:r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5091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77329"/>
            <a:ext cx="10515600" cy="1062681"/>
          </a:xfrm>
        </p:spPr>
        <p:txBody>
          <a:bodyPr/>
          <a:lstStyle/>
          <a:p>
            <a:r>
              <a:rPr lang="ru-RU" sz="2800" b="1" i="1" dirty="0"/>
              <a:t>Задание 3. </a:t>
            </a:r>
            <a:r>
              <a:rPr lang="ru-RU" sz="2800" i="1" dirty="0" smtClean="0"/>
              <a:t>Проверка.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96065"/>
            <a:ext cx="10515600" cy="368089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1. </a:t>
            </a:r>
            <a:r>
              <a:rPr lang="ru-RU" b="1" i="1" dirty="0" smtClean="0"/>
              <a:t>Семи</a:t>
            </a:r>
            <a:r>
              <a:rPr lang="ru-RU" b="1" dirty="0" smtClean="0"/>
              <a:t> </a:t>
            </a:r>
            <a:r>
              <a:rPr lang="ru-RU" b="1" dirty="0"/>
              <a:t>пядей во лбу. 2. Только пятки засверкали. 3. Проще пареной </a:t>
            </a:r>
            <a:r>
              <a:rPr lang="ru-RU" b="1" i="1" dirty="0" smtClean="0"/>
              <a:t>репы</a:t>
            </a:r>
            <a:r>
              <a:rPr lang="ru-RU" b="1" dirty="0" smtClean="0"/>
              <a:t>. </a:t>
            </a:r>
            <a:r>
              <a:rPr lang="ru-RU" b="1" dirty="0"/>
              <a:t>4. Медведь на ухо наступил. 5. Мозолить глаза. 6. Как </a:t>
            </a:r>
            <a:r>
              <a:rPr lang="ru-RU" b="1" i="1" dirty="0" smtClean="0"/>
              <a:t>рыба</a:t>
            </a:r>
            <a:r>
              <a:rPr lang="ru-RU" b="1" dirty="0" smtClean="0"/>
              <a:t> </a:t>
            </a:r>
            <a:r>
              <a:rPr lang="ru-RU" b="1" dirty="0"/>
              <a:t>в воде. 7. Воду толочь в ступе. 8. Вот где собака зарыта. 9. Считать </a:t>
            </a:r>
            <a:r>
              <a:rPr lang="ru-RU" b="1" i="1" dirty="0" smtClean="0"/>
              <a:t>ворон</a:t>
            </a:r>
            <a:r>
              <a:rPr lang="ru-RU" b="1" dirty="0" smtClean="0"/>
              <a:t>. </a:t>
            </a:r>
            <a:r>
              <a:rPr lang="ru-RU" b="1" dirty="0"/>
              <a:t>10. </a:t>
            </a:r>
            <a:r>
              <a:rPr lang="ru-RU" b="1" dirty="0" smtClean="0"/>
              <a:t>Жить на </a:t>
            </a:r>
            <a:r>
              <a:rPr lang="ru-RU" b="1" i="1" dirty="0" smtClean="0"/>
              <a:t>широкую </a:t>
            </a:r>
            <a:r>
              <a:rPr lang="ru-RU" b="1" dirty="0" smtClean="0"/>
              <a:t>ногу.</a:t>
            </a:r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1624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/>
              <a:t>Задание 4. </a:t>
            </a:r>
            <a:r>
              <a:rPr lang="ru-RU" sz="2800" i="1" dirty="0"/>
              <a:t>Вместо точек вставь нужное слово.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0" hangingPunct="0"/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Как ... вода 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(с курицы, с утки, с гуся)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 как ... на голову 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(снег, дождь, град)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 намылить ...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(руки, шею, голову)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 убить ... зайцев 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(трех, четырех, двух)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 ... соли съесть 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(пуд, фунт, килограмм)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 выеденного ... не стоит 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огурца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, яйца, яблока)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 как за ... стеной 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(деревянной, глиняной, каменной)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 как ... на сене 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(овца, собака, корова)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 сказка про ... бычка 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(белого, черного, рыжего)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 как ... лист дрожит 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(березовый, кленовый, осиновый).</a:t>
            </a:r>
            <a:endParaRPr lang="ru-RU" altLang="ru-RU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8979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/>
              <a:t>Задание 4. </a:t>
            </a:r>
            <a:r>
              <a:rPr lang="ru-RU" sz="2800" i="1" dirty="0" smtClean="0"/>
              <a:t>Проверка.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0" hangingPunct="0"/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Как  </a:t>
            </a:r>
            <a:r>
              <a:rPr lang="ru-RU" altLang="ru-RU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 гуся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вода 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как  </a:t>
            </a:r>
            <a:r>
              <a:rPr lang="ru-RU" altLang="ru-RU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снег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 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голову;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намылить  </a:t>
            </a:r>
            <a:r>
              <a:rPr lang="ru-RU" altLang="ru-RU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шею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;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убить </a:t>
            </a:r>
            <a:r>
              <a:rPr lang="ru-RU" altLang="ru-RU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двух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зайцев; </a:t>
            </a:r>
            <a:r>
              <a:rPr lang="ru-RU" altLang="ru-RU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пуд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соли 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съесть;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выеденного </a:t>
            </a:r>
            <a:r>
              <a:rPr lang="ru-RU" altLang="ru-RU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яйца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не 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стоит;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как 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за</a:t>
            </a:r>
            <a:r>
              <a:rPr lang="ru-RU" altLang="ru-RU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каменной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стеной;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как 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собака 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на сене;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сказка 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про</a:t>
            </a:r>
            <a:r>
              <a:rPr lang="ru-RU" altLang="ru-RU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белого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бычка; как</a:t>
            </a:r>
            <a:r>
              <a:rPr lang="ru-RU" altLang="ru-RU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осиновый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alt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лист </a:t>
            </a:r>
            <a:r>
              <a:rPr lang="ru-RU" alt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дрожит</a:t>
            </a:r>
            <a:r>
              <a:rPr lang="ru-RU" altLang="ru-RU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ru-RU" altLang="ru-RU" sz="24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958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/>
              <a:t>Задание 5</a:t>
            </a:r>
            <a:r>
              <a:rPr lang="ru-RU" sz="2800" i="1" dirty="0" smtClean="0"/>
              <a:t>. Прочитать. Найти и выписать значение следующих фразеологизмов.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 eaLnBrk="0" hangingPunct="0"/>
            <a:r>
              <a:rPr lang="ru-RU" altLang="ru-RU" sz="2400" b="1" dirty="0" smtClean="0">
                <a:latin typeface="Arial" panose="020B0604020202020204" pitchFamily="34" charset="0"/>
              </a:rPr>
              <a:t>Делать из мухи слона – </a:t>
            </a:r>
          </a:p>
          <a:p>
            <a:pPr lvl="0" eaLnBrk="0" hangingPunct="0"/>
            <a:r>
              <a:rPr lang="ru-RU" altLang="ru-RU" sz="2400" b="1" dirty="0" smtClean="0">
                <a:latin typeface="Arial" panose="020B0604020202020204" pitchFamily="34" charset="0"/>
              </a:rPr>
              <a:t>Вставлять палки в колёса – </a:t>
            </a:r>
          </a:p>
          <a:p>
            <a:pPr lvl="0" eaLnBrk="0" hangingPunct="0"/>
            <a:r>
              <a:rPr lang="ru-RU" altLang="ru-RU" sz="2400" b="1" dirty="0" smtClean="0">
                <a:latin typeface="Arial" panose="020B0604020202020204" pitchFamily="34" charset="0"/>
              </a:rPr>
              <a:t>Бежать сломя голову – </a:t>
            </a:r>
          </a:p>
          <a:p>
            <a:pPr lvl="0" eaLnBrk="0" hangingPunct="0"/>
            <a:r>
              <a:rPr lang="ru-RU" altLang="ru-RU" sz="2400" b="1" dirty="0" smtClean="0">
                <a:latin typeface="Arial" panose="020B0604020202020204" pitchFamily="34" charset="0"/>
              </a:rPr>
              <a:t>Рукой падать – </a:t>
            </a:r>
          </a:p>
          <a:p>
            <a:pPr lvl="0" eaLnBrk="0" hangingPunct="0"/>
            <a:r>
              <a:rPr lang="ru-RU" altLang="ru-RU" sz="2400" b="1" dirty="0" smtClean="0">
                <a:latin typeface="Arial" panose="020B0604020202020204" pitchFamily="34" charset="0"/>
              </a:rPr>
              <a:t>Бить баклуши – </a:t>
            </a:r>
          </a:p>
          <a:p>
            <a:pPr lvl="0" eaLnBrk="0" hangingPunct="0"/>
            <a:r>
              <a:rPr lang="ru-RU" altLang="ru-RU" sz="2400" b="1" dirty="0" smtClean="0">
                <a:latin typeface="Arial" panose="020B0604020202020204" pitchFamily="34" charset="0"/>
              </a:rPr>
              <a:t>Душа в пятки ушла – </a:t>
            </a:r>
          </a:p>
          <a:p>
            <a:pPr lvl="0" eaLnBrk="0" hangingPunct="0"/>
            <a:r>
              <a:rPr lang="ru-RU" altLang="ru-RU" sz="2400" b="1" dirty="0" smtClean="0">
                <a:latin typeface="Arial" panose="020B0604020202020204" pitchFamily="34" charset="0"/>
              </a:rPr>
              <a:t>На краю земли – </a:t>
            </a:r>
          </a:p>
          <a:p>
            <a:pPr lvl="0" eaLnBrk="0" hangingPunct="0"/>
            <a:r>
              <a:rPr lang="ru-RU" altLang="ru-RU" sz="2400" b="1" dirty="0" smtClean="0">
                <a:latin typeface="Arial" panose="020B0604020202020204" pitchFamily="34" charset="0"/>
              </a:rPr>
              <a:t>Как в воду канул – </a:t>
            </a:r>
          </a:p>
          <a:p>
            <a:pPr lvl="0" eaLnBrk="0" hangingPunct="0"/>
            <a:r>
              <a:rPr lang="ru-RU" altLang="ru-RU" sz="2400" b="1" dirty="0" smtClean="0">
                <a:latin typeface="Arial" panose="020B0604020202020204" pitchFamily="34" charset="0"/>
              </a:rPr>
              <a:t>Показать зубы – </a:t>
            </a:r>
          </a:p>
          <a:p>
            <a:pPr lvl="0" eaLnBrk="0" hangingPunct="0"/>
            <a:endParaRPr lang="ru-RU" altLang="ru-RU" sz="2400" b="1" dirty="0">
              <a:latin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90688"/>
            <a:ext cx="5181600" cy="4486275"/>
          </a:xfrm>
        </p:spPr>
        <p:txBody>
          <a:bodyPr/>
          <a:lstStyle/>
          <a:p>
            <a:r>
              <a:rPr lang="ru-RU" b="1" dirty="0" smtClean="0"/>
              <a:t>- злиться</a:t>
            </a:r>
          </a:p>
          <a:p>
            <a:r>
              <a:rPr lang="ru-RU" b="1" dirty="0" smtClean="0"/>
              <a:t>- близко</a:t>
            </a:r>
          </a:p>
          <a:p>
            <a:r>
              <a:rPr lang="ru-RU" b="1" dirty="0" smtClean="0"/>
              <a:t>- бездельничать</a:t>
            </a:r>
          </a:p>
          <a:p>
            <a:r>
              <a:rPr lang="ru-RU" b="1" dirty="0" smtClean="0"/>
              <a:t>- испугаться</a:t>
            </a:r>
          </a:p>
          <a:p>
            <a:r>
              <a:rPr lang="ru-RU" b="1" dirty="0" smtClean="0"/>
              <a:t>- далеко</a:t>
            </a:r>
          </a:p>
          <a:p>
            <a:r>
              <a:rPr lang="ru-RU" b="1" dirty="0" smtClean="0"/>
              <a:t>- пропал</a:t>
            </a:r>
          </a:p>
          <a:p>
            <a:r>
              <a:rPr lang="ru-RU" b="1" dirty="0" smtClean="0"/>
              <a:t>- мешать</a:t>
            </a:r>
          </a:p>
          <a:p>
            <a:r>
              <a:rPr lang="ru-RU" b="1" dirty="0" smtClean="0"/>
              <a:t>- преувеличивать</a:t>
            </a:r>
          </a:p>
          <a:p>
            <a:r>
              <a:rPr lang="ru-RU" b="1" dirty="0" smtClean="0"/>
              <a:t>- быстро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25066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1181100"/>
            <a:ext cx="10515600" cy="5095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</a:t>
            </a:r>
            <a:r>
              <a:rPr lang="ru-RU" sz="6000" b="1" i="1" dirty="0" smtClean="0"/>
              <a:t>Что такое фразеология?</a:t>
            </a:r>
            <a:br>
              <a:rPr lang="ru-RU" sz="6000" b="1" i="1" dirty="0" smtClean="0"/>
            </a:br>
            <a:endParaRPr lang="ru-RU" sz="6000" b="1" i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6037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6037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6172200" y="2227263"/>
            <a:ext cx="5183188" cy="39624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/>
              <a:t>Фразеология – это наука, изучающая устойчивые словосочетания с измененным значением – фразеологизмы. Фразеологизмы существуют в любом языке и содержат в себе красоту и яркую образность народной речи.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14341" name="Picture 2" descr="Что такое фразеология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092200" y="2505075"/>
            <a:ext cx="4652963" cy="3684588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5698"/>
            <a:ext cx="10515600" cy="1325563"/>
          </a:xfrm>
        </p:spPr>
        <p:txBody>
          <a:bodyPr/>
          <a:lstStyle/>
          <a:p>
            <a:r>
              <a:rPr lang="ru-RU" sz="2800" b="1" i="1" dirty="0"/>
              <a:t>Задание 5</a:t>
            </a:r>
            <a:r>
              <a:rPr lang="ru-RU" sz="2800" i="1" dirty="0" smtClean="0"/>
              <a:t>. Проверка.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641261"/>
            <a:ext cx="5181600" cy="4535702"/>
          </a:xfrm>
        </p:spPr>
        <p:txBody>
          <a:bodyPr/>
          <a:lstStyle/>
          <a:p>
            <a:pPr marL="0" lvl="0" indent="0" eaLnBrk="0" hangingPunct="0">
              <a:lnSpc>
                <a:spcPct val="100000"/>
              </a:lnSpc>
              <a:buNone/>
            </a:pPr>
            <a:r>
              <a:rPr lang="ru-RU" altLang="ru-RU" sz="2400" b="1" dirty="0" smtClean="0">
                <a:latin typeface="Arial" panose="020B0604020202020204" pitchFamily="34" charset="0"/>
              </a:rPr>
              <a:t>1. Делать из мухи слона – </a:t>
            </a:r>
          </a:p>
          <a:p>
            <a:pPr marL="0" lvl="0" indent="0" eaLnBrk="0" hangingPunct="0">
              <a:lnSpc>
                <a:spcPct val="100000"/>
              </a:lnSpc>
              <a:buNone/>
            </a:pPr>
            <a:r>
              <a:rPr lang="ru-RU" altLang="ru-RU" sz="2400" b="1" dirty="0" smtClean="0">
                <a:latin typeface="Arial" panose="020B0604020202020204" pitchFamily="34" charset="0"/>
              </a:rPr>
              <a:t>2. Вставлять палки в колёса – </a:t>
            </a:r>
          </a:p>
          <a:p>
            <a:pPr marL="0" lvl="0" indent="0" eaLnBrk="0" hangingPunct="0">
              <a:lnSpc>
                <a:spcPct val="100000"/>
              </a:lnSpc>
              <a:buNone/>
            </a:pPr>
            <a:r>
              <a:rPr lang="ru-RU" altLang="ru-RU" sz="2400" b="1" dirty="0" smtClean="0">
                <a:latin typeface="Arial" panose="020B0604020202020204" pitchFamily="34" charset="0"/>
              </a:rPr>
              <a:t>3. Бежать сломя голову – </a:t>
            </a:r>
          </a:p>
          <a:p>
            <a:pPr marL="0" lvl="0" indent="0" eaLnBrk="0" hangingPunct="0">
              <a:lnSpc>
                <a:spcPct val="100000"/>
              </a:lnSpc>
              <a:buNone/>
            </a:pPr>
            <a:r>
              <a:rPr lang="ru-RU" altLang="ru-RU" sz="2400" b="1" dirty="0" smtClean="0">
                <a:latin typeface="Arial" panose="020B0604020202020204" pitchFamily="34" charset="0"/>
              </a:rPr>
              <a:t>4. Рукой падать – </a:t>
            </a:r>
          </a:p>
          <a:p>
            <a:pPr marL="0" lvl="0" indent="0" eaLnBrk="0" hangingPunct="0">
              <a:lnSpc>
                <a:spcPct val="100000"/>
              </a:lnSpc>
              <a:buNone/>
            </a:pPr>
            <a:r>
              <a:rPr lang="ru-RU" altLang="ru-RU" sz="2400" b="1" dirty="0" smtClean="0">
                <a:latin typeface="Arial" panose="020B0604020202020204" pitchFamily="34" charset="0"/>
              </a:rPr>
              <a:t>5. Бить баклуши – </a:t>
            </a:r>
          </a:p>
          <a:p>
            <a:pPr marL="0" lvl="0" indent="0" eaLnBrk="0" hangingPunct="0">
              <a:lnSpc>
                <a:spcPct val="100000"/>
              </a:lnSpc>
              <a:buNone/>
            </a:pPr>
            <a:r>
              <a:rPr lang="ru-RU" altLang="ru-RU" sz="2400" b="1" dirty="0" smtClean="0">
                <a:latin typeface="Arial" panose="020B0604020202020204" pitchFamily="34" charset="0"/>
              </a:rPr>
              <a:t>6. Душа в пятки ушла – </a:t>
            </a:r>
          </a:p>
          <a:p>
            <a:pPr marL="0" lvl="0" indent="0" eaLnBrk="0" hangingPunct="0">
              <a:lnSpc>
                <a:spcPct val="100000"/>
              </a:lnSpc>
              <a:buNone/>
            </a:pPr>
            <a:r>
              <a:rPr lang="ru-RU" altLang="ru-RU" sz="2400" b="1" dirty="0" smtClean="0">
                <a:latin typeface="Arial" panose="020B0604020202020204" pitchFamily="34" charset="0"/>
              </a:rPr>
              <a:t>7. На краю земли – </a:t>
            </a:r>
          </a:p>
          <a:p>
            <a:pPr marL="0" lvl="0" indent="0" eaLnBrk="0" hangingPunct="0">
              <a:lnSpc>
                <a:spcPct val="100000"/>
              </a:lnSpc>
              <a:buNone/>
            </a:pPr>
            <a:r>
              <a:rPr lang="ru-RU" altLang="ru-RU" sz="2400" b="1" dirty="0" smtClean="0">
                <a:latin typeface="Arial" panose="020B0604020202020204" pitchFamily="34" charset="0"/>
              </a:rPr>
              <a:t>8. Как в воду канул – </a:t>
            </a:r>
          </a:p>
          <a:p>
            <a:pPr marL="0" lvl="0" indent="0" eaLnBrk="0" hangingPunct="0">
              <a:lnSpc>
                <a:spcPct val="100000"/>
              </a:lnSpc>
              <a:buNone/>
            </a:pPr>
            <a:r>
              <a:rPr lang="ru-RU" altLang="ru-RU" sz="2400" b="1" dirty="0" smtClean="0">
                <a:latin typeface="Arial" panose="020B0604020202020204" pitchFamily="34" charset="0"/>
              </a:rPr>
              <a:t>9. Показать зубы – </a:t>
            </a:r>
          </a:p>
          <a:p>
            <a:pPr lvl="0" eaLnBrk="0" hangingPunct="0"/>
            <a:endParaRPr lang="ru-RU" altLang="ru-RU" sz="2400" b="1" dirty="0">
              <a:latin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41261"/>
            <a:ext cx="5181600" cy="4535702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u-RU" sz="2400" b="1" dirty="0" smtClean="0"/>
              <a:t>1 - преувеличивать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 smtClean="0"/>
              <a:t>2 - мешать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 smtClean="0"/>
              <a:t>3 - быстро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 smtClean="0"/>
              <a:t>4 - близко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 smtClean="0"/>
              <a:t>5 - бездельничать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 smtClean="0"/>
              <a:t>6 - испугаться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 smtClean="0"/>
              <a:t>7 - далеко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 smtClean="0"/>
              <a:t>8 - пропал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 smtClean="0"/>
              <a:t>9 - злиться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213633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933455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/>
              <a:t>Отлично!!!</a:t>
            </a:r>
            <a:endParaRPr lang="ru-RU" b="1" i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240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latin typeface="Batang"/>
                <a:ea typeface="Batang"/>
                <a:cs typeface="Batang"/>
              </a:rPr>
              <a:t>     Что такое фразеологизмы?</a:t>
            </a:r>
          </a:p>
        </p:txBody>
      </p:sp>
      <p:pic>
        <p:nvPicPr>
          <p:cNvPr id="15362" name="Picture 2" descr="http://mypresentation.ru/documents_2/a1f5a0cea513a1c9e110b405c20b39e3/img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9113" y="1260475"/>
            <a:ext cx="11417300" cy="648493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6" name="Picture 2" descr="https://www.metod-kopilka.ru/images/doc/9/53449/img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8438" y="365125"/>
            <a:ext cx="11368087" cy="63801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0" name="Picture 2" descr="http://900igr.net/up/datas/153937/0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9900" y="679450"/>
            <a:ext cx="11145838" cy="605313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4" name="Picture 2" descr="http://900igr.net/up/datas/239391/0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125" y="258763"/>
            <a:ext cx="11726863" cy="67722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8" name="Picture 2" descr="http://images.myshared.ru/17/1134415/slide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31800" y="506413"/>
            <a:ext cx="11318875" cy="62150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Picture 2" descr="http://cf.ppt-online.org/files/slide/x/xineLvCs1u8lwGzFmYaAOcIbHMK76fTkUNBDo2/slide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1475" y="365125"/>
            <a:ext cx="11577638" cy="64928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smtClean="0"/>
              <a:t>Значения фразеологизмов можно найти в словаре Н.М.Шанского «Фразеология современного русского языка» и других фразеологических словарях.</a:t>
            </a:r>
          </a:p>
        </p:txBody>
      </p:sp>
      <p:pic>
        <p:nvPicPr>
          <p:cNvPr id="21507" name="Picture 2" descr="http://img.yakaboo.ua/media/catalog/product/cache/1/image/234c7c011ba026e66d29567e1be1d1f7/1/0/10109212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0238" y="457200"/>
            <a:ext cx="4881562" cy="61531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258</Words>
  <Application>Microsoft Office PowerPoint</Application>
  <PresentationFormat>Широкоэкранный</PresentationFormat>
  <Paragraphs>76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Batang</vt:lpstr>
      <vt:lpstr>Arial</vt:lpstr>
      <vt:lpstr>Calibri</vt:lpstr>
      <vt:lpstr>Calibri Light</vt:lpstr>
      <vt:lpstr>FreesiaUPC</vt:lpstr>
      <vt:lpstr>Gabriola</vt:lpstr>
      <vt:lpstr>Monotype Corsiva</vt:lpstr>
      <vt:lpstr>Times New Roman</vt:lpstr>
      <vt:lpstr>Тема Office</vt:lpstr>
      <vt:lpstr>Фразеология.</vt:lpstr>
      <vt:lpstr>          Что такое фразеология? </vt:lpstr>
      <vt:lpstr>     Что такое фразеологизмы?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Упражнения.</vt:lpstr>
      <vt:lpstr>Задание 1. Прочитай словосочетания, найди устойчивые фразеологизмы и подчеркни их.</vt:lpstr>
      <vt:lpstr>Задание 1. Проверка.</vt:lpstr>
      <vt:lpstr>Задание 2. Прочитай предложения. Подумай, какие из выделенных сочетаний являются фразеологизмами. Выпиши эти фразеологизмы.   </vt:lpstr>
      <vt:lpstr>Задание 2. Проверка.   </vt:lpstr>
      <vt:lpstr>Задание 3. Прочитай. Найди фразеологизмы, в которых заменили одно слово. Напиши эти фразеологизмы в исправленном виде. </vt:lpstr>
      <vt:lpstr>Задание 3. Проверка. </vt:lpstr>
      <vt:lpstr>Задание 4. Вместо точек вставь нужное слово.</vt:lpstr>
      <vt:lpstr>Задание 4. Проверка.</vt:lpstr>
      <vt:lpstr>Задание 5. Прочитать. Найти и выписать значение следующих фразеологизмов.</vt:lpstr>
      <vt:lpstr>Задание 5. Проверка.</vt:lpstr>
      <vt:lpstr>Отлично!!!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22</cp:revision>
  <dcterms:created xsi:type="dcterms:W3CDTF">2017-11-28T18:25:41Z</dcterms:created>
  <dcterms:modified xsi:type="dcterms:W3CDTF">2017-12-13T17:43:42Z</dcterms:modified>
</cp:coreProperties>
</file>