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15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12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305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95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381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465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237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35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802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189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91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CB9C5-4BA0-4D9E-B425-A8F9F4927BB9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C670B-9CD0-42C4-8B88-415D62285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7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«Как избежать неприятностей?» </a:t>
            </a:r>
            <a:br>
              <a:rPr lang="ru-RU" dirty="0" smtClean="0"/>
            </a:br>
            <a:r>
              <a:rPr lang="ru-RU" dirty="0" smtClean="0"/>
              <a:t>(Безопасность ребёнка)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603417"/>
            <a:ext cx="6400800" cy="17526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Презентацию подготовила:</a:t>
            </a:r>
          </a:p>
          <a:p>
            <a:r>
              <a:rPr lang="ru-RU" dirty="0" smtClean="0"/>
              <a:t>Воспитатель ГБДОУ №20 комбинированного вида высшей квалификационной категории Голубцова Л.Б. </a:t>
            </a:r>
          </a:p>
          <a:p>
            <a:r>
              <a:rPr lang="ru-RU" dirty="0" smtClean="0"/>
              <a:t>Воспитатели первой квалификационной категории Пугачёва С.Г.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        Палкина Е.Э. </a:t>
            </a:r>
          </a:p>
          <a:p>
            <a:endParaRPr lang="ru-RU" dirty="0" smtClean="0"/>
          </a:p>
          <a:p>
            <a:r>
              <a:rPr lang="ru-RU" dirty="0" smtClean="0"/>
              <a:t>Санкт-Петербург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327" y="1844824"/>
            <a:ext cx="5334977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327" y="1844824"/>
            <a:ext cx="5334977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087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Осторожно - незнакомец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С раннего возраста малыш должен чётко знать такие правила:</a:t>
            </a:r>
          </a:p>
          <a:p>
            <a:pPr marL="0" indent="0">
              <a:buNone/>
            </a:pPr>
            <a:r>
              <a:rPr lang="ru-RU" sz="1600" dirty="0"/>
              <a:t> </a:t>
            </a:r>
            <a:r>
              <a:rPr lang="ru-RU" sz="1600" dirty="0" smtClean="0"/>
              <a:t>У незнакомого человека НИЧЕГО нельзя брать: ни конфеты, ни подарки, ни игрушки.</a:t>
            </a:r>
          </a:p>
          <a:p>
            <a:pPr marL="0" indent="0">
              <a:buNone/>
            </a:pPr>
            <a:r>
              <a:rPr lang="ru-RU" sz="1600" dirty="0" smtClean="0"/>
              <a:t> В ситуации, когда ребёнку предлагают пойти или поехать куда-либо с незнакомцем, малыш должен отвечать: «Нет». Ответ должен быть твёрдый и однозначный. Объясните малышу, что если кто-то схватил его за руки и куда-то тащит или пытается затолкнуть в машину, разрешены ВСЕ МЕТОДЫ САМОЗАЩИТЫ. Можно грубить, лягаться, кусаться, кричать. В подобной ситуации нужно кричать «Это не мой папа (мама)».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3501008"/>
            <a:ext cx="4462576" cy="313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938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Ребёнок один дома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3" y="908720"/>
            <a:ext cx="3936437" cy="2952329"/>
          </a:xfrm>
        </p:spPr>
      </p:pic>
      <p:sp>
        <p:nvSpPr>
          <p:cNvPr id="5" name="TextBox 4"/>
          <p:cNvSpPr txBox="1"/>
          <p:nvPr/>
        </p:nvSpPr>
        <p:spPr>
          <a:xfrm>
            <a:off x="3707904" y="4014356"/>
            <a:ext cx="336932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Если позвонил звонок,</a:t>
            </a:r>
          </a:p>
          <a:p>
            <a:r>
              <a:rPr lang="ru-RU" sz="1600" dirty="0" smtClean="0"/>
              <a:t>Посмотри сперва в глазок,</a:t>
            </a:r>
          </a:p>
          <a:p>
            <a:r>
              <a:rPr lang="ru-RU" sz="1600" dirty="0" smtClean="0"/>
              <a:t>В гости кто пришёл, узнай,</a:t>
            </a:r>
          </a:p>
          <a:p>
            <a:r>
              <a:rPr lang="ru-RU" sz="1600" dirty="0" smtClean="0"/>
              <a:t>Но чужим – не открывай!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    Если нет глазка, тогда: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     «Кто же там?» - спроси всегда,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     А не станут отвечать –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      Дверь не надо открывать!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82657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Опасность в быту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Ты, малыш, запомнить должен</a:t>
            </a:r>
          </a:p>
          <a:p>
            <a:pPr marL="0" indent="0">
              <a:buNone/>
            </a:pPr>
            <a:r>
              <a:rPr lang="ru-RU" sz="1600" dirty="0" smtClean="0"/>
              <a:t>Будь с розеткой осторожен!</a:t>
            </a:r>
          </a:p>
          <a:p>
            <a:pPr marL="0" indent="0">
              <a:buNone/>
            </a:pPr>
            <a:r>
              <a:rPr lang="ru-RU" sz="1600" dirty="0" smtClean="0"/>
              <a:t>С ней не должен ты играть,</a:t>
            </a:r>
          </a:p>
          <a:p>
            <a:pPr marL="0" indent="0">
              <a:buNone/>
            </a:pPr>
            <a:r>
              <a:rPr lang="ru-RU" sz="1600" dirty="0" smtClean="0"/>
              <a:t>Спицу, гвоздь туда совать –</a:t>
            </a:r>
          </a:p>
          <a:p>
            <a:pPr marL="0" indent="0">
              <a:buNone/>
            </a:pPr>
            <a:r>
              <a:rPr lang="ru-RU" sz="1600" dirty="0" smtClean="0"/>
              <a:t>Дело кончится бедой:</a:t>
            </a:r>
          </a:p>
          <a:p>
            <a:pPr marL="0" indent="0">
              <a:buNone/>
            </a:pPr>
            <a:r>
              <a:rPr lang="ru-RU" sz="1600" dirty="0" smtClean="0"/>
              <a:t>Ток в розетке очень злой!!!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916832"/>
            <a:ext cx="3312368" cy="441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661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Уважаемые родители и педагоги!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Предупреждение детского травматизма – одна из самых актуальных проблем современности. Вы должны создать безопасные условия жизнедеятельности детей, сформировать навыки безопасного поведения и умения предвидеть последствия опасных развлечений.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40" y="3284984"/>
            <a:ext cx="3950732" cy="30622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84984"/>
            <a:ext cx="4163955" cy="312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221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Общение с животным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Детей надо учить общаться с животными.</a:t>
            </a:r>
            <a:r>
              <a:rPr lang="ru-RU" sz="1600" dirty="0"/>
              <a:t> Расскажите им, что животные кусаются или царапаются только когда защищаются. Ни собаки, ни кошки не любят: </a:t>
            </a:r>
          </a:p>
          <a:p>
            <a:pPr marL="0" indent="0">
              <a:buNone/>
            </a:pPr>
            <a:r>
              <a:rPr lang="ru-RU" sz="1600" dirty="0"/>
              <a:t>-детской беготни и визга</a:t>
            </a:r>
          </a:p>
          <a:p>
            <a:pPr marL="0" indent="0">
              <a:buNone/>
            </a:pPr>
            <a:r>
              <a:rPr lang="ru-RU" sz="1600" dirty="0"/>
              <a:t>-тормошения и дёрганья за лапы и хвост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/>
              <a:t>Объясните ребёнку, что у животных нельзя: отбирать еду, игрушки, занимать его место и т.д.         </a:t>
            </a:r>
          </a:p>
          <a:p>
            <a:pPr marL="0" indent="0">
              <a:buNone/>
            </a:pPr>
            <a:r>
              <a:rPr lang="ru-RU" sz="1600" dirty="0"/>
              <a:t>Привлекайте ребёнка к уходу за животным, постарайтесь, чтобы они стали друзьями.  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085" y="4005064"/>
            <a:ext cx="3240360" cy="243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276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340</Words>
  <Application>Microsoft Office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«Как избежать неприятностей?»  (Безопасность ребёнка) </vt:lpstr>
      <vt:lpstr>Осторожно - незнакомец</vt:lpstr>
      <vt:lpstr>Ребёнок один дома </vt:lpstr>
      <vt:lpstr>Опасность в быту</vt:lpstr>
      <vt:lpstr>Уважаемые родители и педагоги!</vt:lpstr>
      <vt:lpstr>Общение с животным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избежать неприятностей?»  (Б</dc:title>
  <dc:creator>HP</dc:creator>
  <cp:lastModifiedBy>HP</cp:lastModifiedBy>
  <cp:revision>22</cp:revision>
  <dcterms:created xsi:type="dcterms:W3CDTF">2017-12-11T07:58:12Z</dcterms:created>
  <dcterms:modified xsi:type="dcterms:W3CDTF">2017-12-19T07:02:29Z</dcterms:modified>
</cp:coreProperties>
</file>