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65" r:id="rId5"/>
    <p:sldId id="266" r:id="rId6"/>
    <p:sldId id="267" r:id="rId7"/>
    <p:sldId id="268" r:id="rId8"/>
    <p:sldId id="269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098591"/>
            <a:ext cx="72152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Кукла -</a:t>
            </a:r>
            <a:r>
              <a:rPr lang="ru-RU" sz="8000" b="1" dirty="0" err="1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берегиня</a:t>
            </a:r>
            <a:endParaRPr lang="ru-RU" sz="8000" b="1" dirty="0">
              <a:solidFill>
                <a:schemeClr val="accent4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3528" y="332656"/>
            <a:ext cx="8568952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93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3528" y="260648"/>
            <a:ext cx="8568952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52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3528" y="260648"/>
            <a:ext cx="8568951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204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3528" y="332656"/>
            <a:ext cx="8568951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53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500174"/>
            <a:ext cx="4572000" cy="46474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 </a:t>
            </a:r>
            <a:r>
              <a:rPr lang="ru-RU" sz="2000" dirty="0" err="1" smtClean="0"/>
              <a:t>Берегиня</a:t>
            </a:r>
            <a:r>
              <a:rPr lang="ru-RU" sz="2000" dirty="0" smtClean="0"/>
              <a:t> - защитница дома от злого духа и сглаза, приносит в дом достаток. </a:t>
            </a:r>
          </a:p>
          <a:p>
            <a:r>
              <a:rPr lang="ru-RU" sz="2000" dirty="0" smtClean="0"/>
              <a:t>Она несет в дом энергию солнца и плодородия, способна противостоять негативным мыслям, очищают пространство в доме.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Вешается над входом, выше головы, так, чтобы она могла видеть входящих в дом.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Admin\Рабочий стол\фото для конкурса\91e1d4d2112d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000108"/>
            <a:ext cx="3251903" cy="4762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фото для конкурса\8fba6af4c1c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3274235" cy="392908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357686" y="3143248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Согласно традициям, при изготовлении любой </a:t>
            </a:r>
            <a:r>
              <a:rPr lang="ru-RU" sz="2000" dirty="0" err="1" smtClean="0"/>
              <a:t>обереговой</a:t>
            </a:r>
            <a:r>
              <a:rPr lang="ru-RU" sz="2000" dirty="0" smtClean="0"/>
              <a:t> куклы нельзя было пользоваться ножницами и иглами: ткань лишь рвалась и связывалась. Также нельзя было рисовать лицо кукле (наши предки  верили, что через глаза в куклу может вселиться злой дух).</a:t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793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95536" y="260648"/>
            <a:ext cx="842493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8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3528" y="332656"/>
            <a:ext cx="8640959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14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3528" y="332656"/>
            <a:ext cx="856895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932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8640959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20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23528" y="260648"/>
            <a:ext cx="856895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3341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33</Words>
  <Application>Microsoft Office PowerPoint</Application>
  <PresentationFormat>Экран (4:3)</PresentationFormat>
  <Paragraphs>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</dc:creator>
  <cp:lastModifiedBy>Tany</cp:lastModifiedBy>
  <cp:revision>12</cp:revision>
  <dcterms:modified xsi:type="dcterms:W3CDTF">2017-12-04T18:06:57Z</dcterms:modified>
</cp:coreProperties>
</file>