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7" r:id="rId2"/>
    <p:sldId id="274" r:id="rId3"/>
    <p:sldId id="260" r:id="rId4"/>
    <p:sldId id="275" r:id="rId5"/>
    <p:sldId id="261" r:id="rId6"/>
    <p:sldId id="281" r:id="rId7"/>
    <p:sldId id="263" r:id="rId8"/>
    <p:sldId id="264" r:id="rId9"/>
    <p:sldId id="270" r:id="rId10"/>
    <p:sldId id="280" r:id="rId11"/>
    <p:sldId id="276" r:id="rId12"/>
    <p:sldId id="279" r:id="rId13"/>
    <p:sldId id="27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84870" autoAdjust="0"/>
  </p:normalViewPr>
  <p:slideViewPr>
    <p:cSldViewPr>
      <p:cViewPr>
        <p:scale>
          <a:sx n="100" d="100"/>
          <a:sy n="100" d="100"/>
        </p:scale>
        <p:origin x="-78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A65B94-0295-4FF4-8A4C-2A9A4DD4AED9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C75F2A9-89BD-4536-A66D-D5359E16A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4365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75F2A9-89BD-4536-A66D-D5359E16A238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75F2A9-89BD-4536-A66D-D5359E16A23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75F2A9-89BD-4536-A66D-D5359E16A23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465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75F2A9-89BD-4536-A66D-D5359E16A23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C75F2A9-89BD-4536-A66D-D5359E16A23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461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3D913-0D6A-462E-A587-B89730DFC758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98110-3C68-4272-BAC5-945FFA82E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1E53B-A09B-4B92-9AB6-4D17ED6DDCB7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ECBC7-E865-4151-BEF7-2B43F86A4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7127-A789-4468-BB08-7955C8D2AE2C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FDF3C-084D-4D95-9BC9-B8E49A674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82CA5-845F-43F2-97B4-43C511DE8795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143A4-C6AF-405A-B89C-81BB1ECD4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74FAB-89E8-4664-9939-11EDE5D8AA2E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1F84-88DF-4208-A512-E5104F06A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A0E2A-68E6-4D68-A8AC-C339C3824E2F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9CB32-3004-48B0-B5D6-CE1F8B5F0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C5CB1-E674-4698-9158-0CA4DE38C73F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028E4-FE05-47D5-B300-D7632C4CC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E67C4-131C-49A6-8208-86935C3780EB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A8852-4BB4-4B2E-B847-C8E4FC5C0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799E6-174F-4C06-8285-0E5BAEBEF306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10FE7-608D-4894-8134-8F31BFD194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60104-0D20-41DE-9082-920732A35DBA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405BC-1BC3-47E2-9D24-2857245B4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777FD-8797-4260-9E70-D30B66FF7DD1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896C1A-C57B-4922-9E77-0BF696EE7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4390EF4-6C7D-40CA-8524-72EA70828EA6}" type="datetimeFigureOut">
              <a:rPr lang="ru-RU"/>
              <a:pPr>
                <a:defRPr/>
              </a:pPr>
              <a:t>03.12.2017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4D9397-2149-4F10-BB6A-080F7D20C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6537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Математический уголок в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подготовительной</a:t>
            </a:r>
            <a:r>
              <a:rPr lang="ru-RU" b="1" i="1" dirty="0" smtClean="0"/>
              <a:t> к школе  группе</a:t>
            </a:r>
            <a:br>
              <a:rPr lang="ru-RU" b="1" i="1" dirty="0" smtClean="0"/>
            </a:br>
            <a:r>
              <a:rPr lang="ru-RU" sz="2800" b="1" i="1" dirty="0" smtClean="0"/>
              <a:t>МБДОУ « Детский сад р.п. Свободный»</a:t>
            </a:r>
            <a:br>
              <a:rPr lang="ru-RU" sz="2800" b="1" i="1" dirty="0" smtClean="0"/>
            </a:br>
            <a:r>
              <a:rPr lang="ru-RU" sz="2800" b="1" i="1" dirty="0" smtClean="0"/>
              <a:t>                                                             Выполнили: воспитатели</a:t>
            </a:r>
            <a:br>
              <a:rPr lang="ru-RU" sz="2800" b="1" i="1" dirty="0" smtClean="0"/>
            </a:br>
            <a:r>
              <a:rPr lang="ru-RU" sz="2800" b="1" i="1" dirty="0" smtClean="0"/>
              <a:t>                                                            Сафонова Т.А..</a:t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857256"/>
          </a:xfrm>
        </p:spPr>
        <p:txBody>
          <a:bodyPr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Наряду с художественной литературой в книжном уголке представлена справочная, познавательная литература, общие и тематические энциклопедии для дошкольников.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Администратор\Рабочий стол\SAM_88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152" y="2924943"/>
            <a:ext cx="3539454" cy="2520281"/>
          </a:xfrm>
          <a:prstGeom prst="rect">
            <a:avLst/>
          </a:prstGeom>
          <a:noFill/>
        </p:spPr>
      </p:pic>
      <p:pic>
        <p:nvPicPr>
          <p:cNvPr id="6147" name="Picture 3" descr="C:\Documents and Settings\Администратор\Рабочий стол\SAM_88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199" y="2924945"/>
            <a:ext cx="3884241" cy="2520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406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Игротека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F:\SAM_882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7" y="2285992"/>
            <a:ext cx="3783364" cy="2840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7170" name="Picture 2" descr="C:\Documents and Settings\Администратор\Рабочий стол\SAM_786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311465"/>
            <a:ext cx="3953491" cy="2845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871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3273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28869"/>
            <a:ext cx="4016215" cy="27283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</p:spPr>
      </p:pic>
      <p:pic>
        <p:nvPicPr>
          <p:cNvPr id="8196" name="Picture 4" descr="C:\Documents and Settings\Администратор\Рабочий стол\SAM_49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92896"/>
            <a:ext cx="3668216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852936"/>
            <a:ext cx="7772400" cy="13624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Спасибо за внимание !</a:t>
            </a:r>
            <a:endParaRPr lang="ru-RU"/>
          </a:p>
        </p:txBody>
      </p:sp>
      <p:sp>
        <p:nvSpPr>
          <p:cNvPr id="29698" name="Текст 2"/>
          <p:cNvSpPr>
            <a:spLocks noGrp="1"/>
          </p:cNvSpPr>
          <p:nvPr>
            <p:ph type="body" idx="1"/>
          </p:nvPr>
        </p:nvSpPr>
        <p:spPr>
          <a:xfrm>
            <a:off x="530225" y="2420938"/>
            <a:ext cx="7772400" cy="1584325"/>
          </a:xfrm>
        </p:spPr>
        <p:txBody>
          <a:bodyPr/>
          <a:lstStyle/>
          <a:p>
            <a:endParaRPr lang="ru-RU" smtClean="0"/>
          </a:p>
          <a:p>
            <a:endParaRPr 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1187450" y="1052513"/>
            <a:ext cx="648017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latin typeface="Constantia" pitchFamily="18" charset="0"/>
              </a:rPr>
              <a:t>«</a:t>
            </a:r>
            <a:r>
              <a:rPr lang="ru-RU" sz="2400" i="1">
                <a:latin typeface="Constantia" pitchFamily="18" charset="0"/>
              </a:rPr>
              <a:t>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 </a:t>
            </a:r>
            <a:r>
              <a:rPr lang="en-US" sz="2400" i="1">
                <a:latin typeface="Constantia" pitchFamily="18" charset="0"/>
              </a:rPr>
              <a:t>».</a:t>
            </a:r>
          </a:p>
          <a:p>
            <a:r>
              <a:rPr lang="en-US" sz="2400" i="1">
                <a:latin typeface="Constantia" pitchFamily="18" charset="0"/>
              </a:rPr>
              <a:t>(</a:t>
            </a:r>
            <a:r>
              <a:rPr lang="ru-RU" sz="2400" i="1">
                <a:latin typeface="Constantia" pitchFamily="18" charset="0"/>
              </a:rPr>
              <a:t>А. Маркушевич)</a:t>
            </a:r>
          </a:p>
          <a:p>
            <a:endParaRPr lang="en-US" sz="2400" i="1">
              <a:latin typeface="Constantia" pitchFamily="18" charset="0"/>
            </a:endParaRPr>
          </a:p>
          <a:p>
            <a:r>
              <a:rPr lang="en-US" sz="2400" i="1">
                <a:latin typeface="Constantia" pitchFamily="18" charset="0"/>
              </a:rPr>
              <a:t>« </a:t>
            </a:r>
            <a:r>
              <a:rPr lang="ru-RU" sz="2400" i="1">
                <a:latin typeface="Constantia" pitchFamily="18" charset="0"/>
              </a:rPr>
              <a:t>Математику уже затем учить надо, что она ум в порядок приводит</a:t>
            </a:r>
            <a:r>
              <a:rPr lang="en-US" sz="2400" i="1">
                <a:latin typeface="Constantia" pitchFamily="18" charset="0"/>
              </a:rPr>
              <a:t>».</a:t>
            </a:r>
          </a:p>
          <a:p>
            <a:r>
              <a:rPr lang="en-US" sz="2400" i="1">
                <a:latin typeface="Constantia" pitchFamily="18" charset="0"/>
              </a:rPr>
              <a:t>(</a:t>
            </a:r>
            <a:r>
              <a:rPr lang="ru-RU" sz="2400" i="1">
                <a:latin typeface="Constantia" pitchFamily="18" charset="0"/>
              </a:rPr>
              <a:t>М. В. Ломоносов)</a:t>
            </a:r>
            <a:endParaRPr lang="en-US" sz="2400" i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математическому  центру  по ФГОС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395288" y="2276475"/>
            <a:ext cx="8229600" cy="4389438"/>
          </a:xfrm>
        </p:spPr>
        <p:txBody>
          <a:bodyPr/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математики имеет важные развивающие  функции. В данном центре располагаются  нормативно-знаковый материал :  магнитная доска, касса цифр, наборы карточек на сопоставление цифры и количества , наборы кубиков с цифрами и числовыми фигурами. Так же в данном центре присутствуют различные развивающие игры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перечень дидактических игр математической направленности.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128588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математический центр решает такие задачи: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Целенаправленное формирование у детей интереса к элементарной математической деятельности;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Воспитании у детей потребности занимать свое свободное время не только интересными , но и требующими умственного напряжения , интеллектуального усилия играми.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Documents and Settings\Администратор\Рабочий стол\SAM_88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86058"/>
            <a:ext cx="3357586" cy="2786082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SAM_88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786058"/>
            <a:ext cx="3643338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5886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2743200" cy="116205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к школе группа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4213" y="1628775"/>
            <a:ext cx="2743200" cy="4572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Математический центр- это специально отведенное место, тематически оснащенное играми пособиями, материалами.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шаг в проектировании среды- определение расположения центров в групповой комнате.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Математический центр мы расположили у окна, на освещенном  участке группового пространства. Рядом соседствует   «Центр Науки», куда входят уголок природы, Центр экспериментирования  и Центр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конструктивных игр.</a:t>
            </a:r>
          </a:p>
        </p:txBody>
      </p:sp>
      <p:pic>
        <p:nvPicPr>
          <p:cNvPr id="7" name="Picture 2" descr="C:\Users\PC\Desktop\SAM_88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285860"/>
            <a:ext cx="4000528" cy="407196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FF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Буратино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математическом центре имеется хозяин - это         Буратино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(сказочный герой).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очень любопытный, любознательный, любит ребятам задавать сложные задачи и вместе с ними решать их.</a:t>
            </a:r>
          </a:p>
          <a:p>
            <a:endParaRPr lang="ru-RU" dirty="0"/>
          </a:p>
        </p:txBody>
      </p:sp>
      <p:pic>
        <p:nvPicPr>
          <p:cNvPr id="5" name="Picture 3" descr="C:\Documents and Settings\Администратор\Рабочий стол\SAM_8845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556792"/>
            <a:ext cx="3200400" cy="4029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65481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Создавая математический уголок  мы обеспечили детям свободный доступ к материалам и играм. Этим самым предоставляя детям  возможность в свободное время выбирать интересующую их игру, пособия и т. д. Играть индивидуально или совместно с другими  детьми.</a:t>
            </a:r>
          </a:p>
        </p:txBody>
      </p:sp>
      <p:pic>
        <p:nvPicPr>
          <p:cNvPr id="3076" name="Picture 4" descr="C:\Documents and Settings\Администратор\Рабочий стол\SAM_88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132856"/>
            <a:ext cx="3456384" cy="3456384"/>
          </a:xfrm>
          <a:prstGeom prst="rect">
            <a:avLst/>
          </a:prstGeom>
          <a:noFill/>
        </p:spPr>
      </p:pic>
      <p:pic>
        <p:nvPicPr>
          <p:cNvPr id="3077" name="Picture 5" descr="C:\Documents and Settings\Администратор\Рабочий стол\SAM_78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24974" y="2132856"/>
            <a:ext cx="3641548" cy="3456384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3322712" cy="294907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539750" y="549275"/>
            <a:ext cx="8229600" cy="1143000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уголке размещен разнообразный занимательный  материал с тем, чтобы каждый из детей смог выбрать для себя игру по интересам. Это настольно- печатные игры, игры для развития логического мышления:       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«Сложи узор», « Найди недостающую фигуру», «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«Волшебный круг», головоломки, игры на составление целого из частей, игры на передвижение. Все они интересны и занимательны.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Администратор\Рабочий стол\SAM_88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57430"/>
            <a:ext cx="4038600" cy="2792789"/>
          </a:xfrm>
          <a:prstGeom prst="rect">
            <a:avLst/>
          </a:prstGeom>
          <a:noFill/>
        </p:spPr>
      </p:pic>
      <p:pic>
        <p:nvPicPr>
          <p:cNvPr id="4099" name="Picture 3" descr="C:\Documents and Settings\Администратор\Рабочий стол\SAM_88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391824"/>
            <a:ext cx="4038600" cy="2751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683568" y="514350"/>
            <a:ext cx="2745432" cy="116205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своими руками</a:t>
            </a:r>
          </a:p>
        </p:txBody>
      </p:sp>
      <p:sp>
        <p:nvSpPr>
          <p:cNvPr id="27650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течении года по мере освоения игр, замещаем одни игры на другие  расширяем  их ассортимент, вносятся  изменения.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математической игротеки осуществляется с посильным участием детей, что создает у них положительное отношение к материалу, интерес,  желание играть.</a:t>
            </a:r>
          </a:p>
        </p:txBody>
      </p:sp>
      <p:pic>
        <p:nvPicPr>
          <p:cNvPr id="5122" name="Picture 2" descr="C:\Documents and Settings\Администратор\Рабочий стол\SAM_88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928670"/>
            <a:ext cx="2500330" cy="2500330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Рабочий стол\SAM_88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928670"/>
            <a:ext cx="2771772" cy="2500330"/>
          </a:xfrm>
          <a:prstGeom prst="rect">
            <a:avLst/>
          </a:prstGeom>
          <a:noFill/>
        </p:spPr>
      </p:pic>
      <p:pic>
        <p:nvPicPr>
          <p:cNvPr id="5124" name="Picture 4" descr="C:\Documents and Settings\Администратор\Рабочий стол\SAM_88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0940" y="3571877"/>
            <a:ext cx="2588382" cy="2343144"/>
          </a:xfrm>
          <a:prstGeom prst="rect">
            <a:avLst/>
          </a:prstGeom>
          <a:noFill/>
        </p:spPr>
      </p:pic>
      <p:pic>
        <p:nvPicPr>
          <p:cNvPr id="5126" name="Picture 6" descr="C:\Documents and Settings\Администратор\Рабочий стол\SAM_88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3571876"/>
            <a:ext cx="2928927" cy="2343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5742155</TotalTime>
  <Words>355</Words>
  <Application>Microsoft Office PowerPoint</Application>
  <PresentationFormat>Экран (4:3)</PresentationFormat>
  <Paragraphs>39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     Математический уголок в подготовительной к школе  группе МБДОУ « Детский сад р.п. Свободный»                                                              Выполнили: воспитатели                                                             Сафонова Т.А..  </vt:lpstr>
      <vt:lpstr>Презентация PowerPoint</vt:lpstr>
      <vt:lpstr>Требования к математическому  центру  по ФГОС</vt:lpstr>
      <vt:lpstr>   Наш математический центр решает такие задачи: - Целенаправленное формирование у детей интереса к элементарной математической деятельности; - Воспитании у детей потребности занимать свое свободное время не только интересными , но и требующими умственного напряжения , интеллектуального усилия играми.</vt:lpstr>
      <vt:lpstr>Подготовительная к школе группа</vt:lpstr>
      <vt:lpstr>Буратино</vt:lpstr>
      <vt:lpstr>Создавая математический уголок  мы обеспечили детям свободный доступ к материалам и играм. Этим самым предоставляя детям  возможность в свободное время выбирать интересующую их игру, пособия и т. д. Играть индивидуально или совместно с другими  детьми.</vt:lpstr>
      <vt:lpstr>В уголке размещен разнообразный занимательный  материал с тем, чтобы каждый из детей смог выбрать для себя игру по интересам. Это настольно- печатные игры, игры для развития логического мышления:        «Сложи узор», « Найди недостающую фигуру», «Танграм», «Волшебный круг», головоломки, игры на составление целого из частей, игры на передвижение. Все они интересны и занимательны.</vt:lpstr>
      <vt:lpstr>Игры своими руками</vt:lpstr>
      <vt:lpstr> Наряду с художественной литературой в книжном уголке представлена справочная, познавательная литература, общие и тематические энциклопедии для дошкольников.</vt:lpstr>
      <vt:lpstr>Игротека</vt:lpstr>
      <vt:lpstr> </vt:lpstr>
      <vt:lpstr>Спасибо за внимание 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21</dc:creator>
  <cp:lastModifiedBy>home</cp:lastModifiedBy>
  <cp:revision>98</cp:revision>
  <dcterms:created xsi:type="dcterms:W3CDTF">2015-02-02T04:54:56Z</dcterms:created>
  <dcterms:modified xsi:type="dcterms:W3CDTF">2017-12-03T17:01:37Z</dcterms:modified>
</cp:coreProperties>
</file>