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403648" y="548680"/>
            <a:ext cx="6480720" cy="223224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z="3200" dirty="0" smtClean="0">
                <a:latin typeface="Calibri" pitchFamily="34" charset="0"/>
                <a:cs typeface="Calibri" pitchFamily="34" charset="0"/>
              </a:rPr>
              <a:t>Коль дышать уже невмочь,</a:t>
            </a:r>
            <a:br>
              <a:rPr lang="ru-RU" sz="3200" dirty="0" smtClean="0">
                <a:latin typeface="Calibri" pitchFamily="34" charset="0"/>
                <a:cs typeface="Calibri" pitchFamily="34" charset="0"/>
              </a:rPr>
            </a:br>
            <a:r>
              <a:rPr lang="ru-RU" sz="3200" dirty="0" smtClean="0">
                <a:latin typeface="Calibri" pitchFamily="34" charset="0"/>
                <a:cs typeface="Calibri" pitchFamily="34" charset="0"/>
              </a:rPr>
              <a:t>Кашель душит, боль таится,</a:t>
            </a:r>
            <a:br>
              <a:rPr lang="ru-RU" sz="3200" dirty="0" smtClean="0">
                <a:latin typeface="Calibri" pitchFamily="34" charset="0"/>
                <a:cs typeface="Calibri" pitchFamily="34" charset="0"/>
              </a:rPr>
            </a:br>
            <a:r>
              <a:rPr lang="ru-RU" sz="3200" dirty="0" smtClean="0">
                <a:latin typeface="Calibri" pitchFamily="34" charset="0"/>
                <a:cs typeface="Calibri" pitchFamily="34" charset="0"/>
              </a:rPr>
              <a:t>И никто не смог помочь,</a:t>
            </a:r>
            <a:br>
              <a:rPr lang="ru-RU" sz="3200" dirty="0" smtClean="0">
                <a:latin typeface="Calibri" pitchFamily="34" charset="0"/>
                <a:cs typeface="Calibri" pitchFamily="34" charset="0"/>
              </a:rPr>
            </a:br>
            <a:r>
              <a:rPr lang="ru-RU" sz="3200" dirty="0" smtClean="0">
                <a:latin typeface="Calibri" pitchFamily="34" charset="0"/>
                <a:cs typeface="Calibri" pitchFamily="34" charset="0"/>
              </a:rPr>
              <a:t>Знай — поможет медуница!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Лелик\Desktop\первоцв\medunica_lekarstvenn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068960"/>
            <a:ext cx="4397127" cy="32956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1027" name="Picture 3" descr="C:\Users\Лелик\Desktop\первоцв\Pulmonaria_officinalis_L.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501008"/>
            <a:ext cx="3283722" cy="230425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971600" y="692696"/>
            <a:ext cx="7344816" cy="194421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Медуница </a:t>
            </a:r>
          </a:p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лекарственная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Лелик\Desktop\первоцв\медуниц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5490" y="2852936"/>
            <a:ext cx="4648200" cy="32385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4" name="Скругленный прямоугольник 3"/>
          <p:cNvSpPr/>
          <p:nvPr/>
        </p:nvSpPr>
        <p:spPr>
          <a:xfrm>
            <a:off x="5148064" y="5805264"/>
            <a:ext cx="3672408" cy="86409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1400" dirty="0" smtClean="0"/>
              <a:t>7 класс МКОУ «Посадская ОШИ для обучающихся с ОВЗ»</a:t>
            </a:r>
          </a:p>
          <a:p>
            <a:pPr algn="r"/>
            <a:r>
              <a:rPr lang="ru-RU" sz="1400" dirty="0" smtClean="0"/>
              <a:t>Педагог: </a:t>
            </a:r>
            <a:r>
              <a:rPr lang="ru-RU" sz="1400" dirty="0" err="1" smtClean="0"/>
              <a:t>Незнаева</a:t>
            </a:r>
            <a:r>
              <a:rPr lang="ru-RU" sz="1400" dirty="0" smtClean="0"/>
              <a:t> М.Н.</a:t>
            </a:r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83568" y="692696"/>
            <a:ext cx="7776864" cy="252028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Медуница лекарственная </a:t>
            </a:r>
            <a:r>
              <a:rPr lang="ru-RU" sz="2400" dirty="0" smtClean="0"/>
              <a:t>- травянистое многолетнее растение встречается среди кустарниковых зарослей, в лесу, на полянах по берегам рек и озер в затененных прохладных местах.</a:t>
            </a:r>
            <a:endParaRPr lang="ru-RU" sz="2400" dirty="0"/>
          </a:p>
        </p:txBody>
      </p:sp>
      <p:pic>
        <p:nvPicPr>
          <p:cNvPr id="3074" name="Picture 2" descr="Картинки по запросу медуница лекарствен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429000"/>
            <a:ext cx="2038350" cy="28575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4" name="Скругленный прямоугольник 3"/>
          <p:cNvSpPr/>
          <p:nvPr/>
        </p:nvSpPr>
        <p:spPr>
          <a:xfrm>
            <a:off x="3131840" y="3717032"/>
            <a:ext cx="5328592" cy="237626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 начале цветения цветы имеют розово-малиновый окрас, но к концу становятся яркого сине-фиолетового цвета. </a:t>
            </a:r>
          </a:p>
          <a:p>
            <a:pPr algn="ctr"/>
            <a:r>
              <a:rPr lang="ru-RU" sz="2400" dirty="0" smtClean="0"/>
              <a:t>Цветет медуница в мае.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476672"/>
            <a:ext cx="7200800" cy="115212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Медуница – медоносное, лекарственное и пищевое растение.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5013176"/>
            <a:ext cx="7848872" cy="136815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Весенние прикорневые листья растения используют в весенних салатах, а в Англии ее специально выращивают на больших площадях для использования в салатах.</a:t>
            </a:r>
            <a:endParaRPr lang="ru-RU" sz="2000" dirty="0"/>
          </a:p>
        </p:txBody>
      </p:sp>
      <p:pic>
        <p:nvPicPr>
          <p:cNvPr id="16386" name="Picture 2" descr="Картинки по запросу медуница лекарствен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916832"/>
            <a:ext cx="3553188" cy="27448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16388" name="Picture 4" descr="Картинки по запросу медуница лекарствен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771" y="1916832"/>
            <a:ext cx="3893221" cy="273630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03648" y="548680"/>
            <a:ext cx="6696744" cy="84239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/>
              <a:t>Лекарственные свойства медуницы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628800"/>
            <a:ext cx="7992888" cy="453650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Мочегонное, противовоспалительное, ранозаживляющее, антисептическое средство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Улучшает работу иммунной системы организма, помогает при заболевании почек и мочевого пузыря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Является обволакивающим и кровеостанавливающим средством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Используется в качестве отхаркивающего и смягчающего кашель средства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Лечит воспалительные процессы слизистой оболочки желудка, горла, кишечника и ротовой полости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83568" y="620688"/>
            <a:ext cx="7920880" cy="151216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Собирать медуницу рекомендуется в период ее цветения или когда цветы еще не раскрылись и находятся в бутонах.</a:t>
            </a:r>
            <a:endParaRPr lang="ru-RU" sz="2400" dirty="0"/>
          </a:p>
        </p:txBody>
      </p:sp>
      <p:pic>
        <p:nvPicPr>
          <p:cNvPr id="17412" name="Picture 4" descr="Картинки по запросу медуница лекарствен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348880"/>
            <a:ext cx="7213470" cy="405194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61</TotalTime>
  <Words>170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Лелик</dc:creator>
  <cp:lastModifiedBy>Лелик</cp:lastModifiedBy>
  <cp:revision>8</cp:revision>
  <dcterms:created xsi:type="dcterms:W3CDTF">2017-04-25T18:30:59Z</dcterms:created>
  <dcterms:modified xsi:type="dcterms:W3CDTF">2017-12-15T18:57:02Z</dcterms:modified>
</cp:coreProperties>
</file>