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FF80C-EBC9-4D33-A035-7D2C09AA7ABC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9E275-5DE7-43F4-8C7F-4060E614A3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6C5EE0-3A9F-4E3F-8462-1BE28F4D280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материале</a:t>
            </a:r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73E729-32A0-4BAB-844A-64322D3B69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F191FF-C21D-44A9-9B78-B5C1A0C5FF53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C5F29A-094B-48E6-AD22-85227DAFA6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400"/>
          </a:xfrm>
        </p:spPr>
        <p:txBody>
          <a:bodyPr>
            <a:normAutofit fontScale="90000"/>
          </a:bodyPr>
          <a:lstStyle/>
          <a:p>
            <a:r>
              <a:rPr lang="ru-RU" sz="1400" smtClean="0">
                <a:latin typeface="Arial" charset="0"/>
              </a:rPr>
              <a:t>Муниципальное казенное дошкольное образовательное учреждение «ДС №16»</a:t>
            </a:r>
            <a:br>
              <a:rPr lang="ru-RU" sz="14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«Сочетание традиционных и инновационных подходов к вопросу формирования фонематического слуха у детей»</a:t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/>
            </a:r>
            <a:br>
              <a:rPr lang="ru-RU" sz="2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учитель-логопед МКДОУ «ДС №16»</a:t>
            </a:r>
            <a:r>
              <a:rPr lang="ru-RU" sz="4000" smtClean="0">
                <a:latin typeface="Arial" charset="0"/>
              </a:rPr>
              <a:t/>
            </a:r>
            <a:br>
              <a:rPr lang="ru-RU" sz="4000" smtClean="0">
                <a:latin typeface="Arial" charset="0"/>
              </a:rPr>
            </a:br>
            <a:r>
              <a:rPr lang="ru-RU" sz="2000" smtClean="0">
                <a:latin typeface="Arial" charset="0"/>
              </a:rPr>
              <a:t>Борздова А.В.</a:t>
            </a:r>
          </a:p>
        </p:txBody>
      </p:sp>
      <p:pic>
        <p:nvPicPr>
          <p:cNvPr id="32772" name="Picture 2" descr="C:\Users\Санек\Desktop\садик\P10008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88969" y="2196162"/>
            <a:ext cx="4318462" cy="3241964"/>
          </a:xfrm>
          <a:noFill/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этап-дифференциация слогов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научить различать слоги на слух и в произношении.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«Лишний слог»;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</a:t>
            </a:r>
            <a:r>
              <a:rPr lang="ru-RU" sz="2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Телефончик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«Доскажи словечко»;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«Повтори </a:t>
            </a:r>
            <a:r>
              <a:rPr lang="ru-RU" sz="2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чистоговорку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проводимая по дифференциации слогов позволяет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детям различать на слух и в произношении слоги родного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звукового состава, удерживать в памяти слоговые ряды из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3-4 слогов, а затем правильно произносить их.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7900" y="2060575"/>
            <a:ext cx="385603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этап-дифференциация фонем.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научить дифференцировать фонемы родного языка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«Скажи наоборот»;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 «Поймай звук»;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«Какой звук убежал»;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«Волшебные чемоданчики»;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«Звенит-жужжит».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результате проведения с детьми работы по дифференциации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фонем, ребенок может точно и уверенно выделять в потоке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звуков, слогов, слов звуки; различать оппозиционные звуки,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отличающиеся по твердости-мягкости, звонкости-глухости.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7651" name="Picture 2" descr="C:\Users\Санек\Desktop\садик\P10008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27650" y="1989138"/>
            <a:ext cx="27003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этап-различение навыков звукового анализа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формировать навыки звукового анализа и синтеза.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«Где спрятался звук</a:t>
            </a:r>
            <a:r>
              <a:rPr lang="en-US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«Звуковая цепочка»;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«Какими звуками различаются слова</a:t>
            </a:r>
            <a:r>
              <a:rPr lang="en-US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«Замени первый звук в словах на звук </a:t>
            </a:r>
            <a:r>
              <a:rPr lang="en-US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en-US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]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«Звук заблудился»;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5" name="Picture 2" descr="C:\Users\Санек\Desktop\садик\P10008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40313" y="3933825"/>
            <a:ext cx="3159125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Здоровьесберегающие технологии</a:t>
            </a: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Биоэнергопластику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Кинезеологические упражнения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Физминутки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Самомассаж пальцев рук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Зрительная гимнастика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Сказкотерапия,куклотерапия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Песочная терапия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Пальчиковый театр</a:t>
            </a:r>
          </a:p>
          <a:p>
            <a:pPr>
              <a:lnSpc>
                <a:spcPct val="90000"/>
              </a:lnSpc>
            </a:pPr>
            <a:r>
              <a:rPr lang="ru-RU" sz="2800" smtClean="0">
                <a:latin typeface="Arial" charset="0"/>
              </a:rPr>
              <a:t>Мимические упражнения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Компьютерные и мультимедийные технологии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                       Позволяют:</a:t>
            </a:r>
          </a:p>
          <a:p>
            <a:r>
              <a:rPr lang="ru-RU" smtClean="0">
                <a:latin typeface="Arial" charset="0"/>
              </a:rPr>
              <a:t>сократить сроки коррекционной работы;</a:t>
            </a:r>
          </a:p>
          <a:p>
            <a:r>
              <a:rPr lang="ru-RU" smtClean="0">
                <a:latin typeface="Arial" charset="0"/>
              </a:rPr>
              <a:t>повысить качество работы;</a:t>
            </a:r>
          </a:p>
          <a:p>
            <a:r>
              <a:rPr lang="ru-RU" smtClean="0">
                <a:latin typeface="Arial" charset="0"/>
              </a:rPr>
              <a:t>повышают мотивацию детей к обучению;</a:t>
            </a:r>
          </a:p>
          <a:p>
            <a:r>
              <a:rPr lang="ru-RU" smtClean="0">
                <a:latin typeface="Arial" charset="0"/>
              </a:rPr>
              <a:t>позволяют наладить преемственность в</a:t>
            </a: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   работе всех специалистов в коррекции речи детей.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>
              <a:latin typeface="Arial" charset="0"/>
            </a:endParaRPr>
          </a:p>
          <a:p>
            <a:endParaRPr lang="ru-RU" smtClean="0">
              <a:latin typeface="Arial" charset="0"/>
            </a:endParaRPr>
          </a:p>
          <a:p>
            <a:endParaRPr lang="ru-RU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Arial" charset="0"/>
              </a:rPr>
              <a:t>         Спасибо за внимание!</a:t>
            </a:r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«Влияние </a:t>
            </a: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развития фонематического восприятия на формирование речи».</a:t>
            </a:r>
            <a:r>
              <a:rPr lang="ru-RU" sz="27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7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7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306" y="2857496"/>
            <a:ext cx="1428760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фонематического слуха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5063" y="1785938"/>
            <a:ext cx="2071687" cy="92392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Развитие лексико-грамматической стороны речи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86500" y="3143250"/>
            <a:ext cx="2000250" cy="120015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Развитие эмоциональной выразительности речи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00" y="4857750"/>
            <a:ext cx="1785938" cy="92392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Развитие речевой активности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50" y="5000625"/>
            <a:ext cx="1714500" cy="64611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Обогащение словаря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85813" y="4714875"/>
            <a:ext cx="1643062" cy="120015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Грамотное чтение и письмо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14375" y="3071813"/>
            <a:ext cx="1643063" cy="1200150"/>
          </a:xfrm>
          <a:prstGeom prst="rect">
            <a:avLst/>
          </a:prstGeom>
          <a:ln/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Развитие слоговой структуры слова</a:t>
            </a:r>
            <a:endParaRPr lang="ru-RU" b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10800000">
            <a:off x="2428875" y="2714625"/>
            <a:ext cx="1214438" cy="214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5072063" y="2714625"/>
            <a:ext cx="1143000" cy="2143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1"/>
          </p:cNvCxnSpPr>
          <p:nvPr/>
        </p:nvCxnSpPr>
        <p:spPr>
          <a:xfrm rot="10800000" flipV="1">
            <a:off x="2428875" y="3319463"/>
            <a:ext cx="1214438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5" idx="3"/>
          </p:cNvCxnSpPr>
          <p:nvPr/>
        </p:nvCxnSpPr>
        <p:spPr>
          <a:xfrm>
            <a:off x="5072063" y="3319463"/>
            <a:ext cx="1214437" cy="1095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 flipV="1">
            <a:off x="2357438" y="3714750"/>
            <a:ext cx="1285875" cy="10715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5000625" y="3786188"/>
            <a:ext cx="1285875" cy="10715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5" idx="2"/>
          </p:cNvCxnSpPr>
          <p:nvPr/>
        </p:nvCxnSpPr>
        <p:spPr>
          <a:xfrm rot="5400000">
            <a:off x="3746500" y="4391025"/>
            <a:ext cx="122078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4375" y="1785938"/>
            <a:ext cx="1714500" cy="923925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Правильное звукопроизношение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Задания для обследования фонематического слуха.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Выделение определенного звука из «цепочки» звуков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Выделение слога с определенным звуком из ряда слогов;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Определение наличия звука в слове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Воспроизведение за взрослым 3-4 слоговых сочетаний,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типа </a:t>
            </a:r>
            <a:r>
              <a:rPr lang="ru-RU" sz="2400" b="1" i="1" dirty="0" err="1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па-ба-па</a:t>
            </a: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Различение слов, близких по звучанию, но разных по смыслу, например, «жук-сук», «мышка-мишка», «коза-коса»;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Подбор картинок на заданный звук.    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7411" name="Picture 4" descr="C:\Users\Санек\Desktop\садик\P1000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425" y="4581525"/>
            <a:ext cx="27844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Различение слов, близких по звучанию, но разных по смыслу, например,  «мишка-миска», «крыша-крыса»;</a:t>
            </a:r>
            <a:endParaRPr lang="ru-RU" sz="2000" dirty="0"/>
          </a:p>
        </p:txBody>
      </p:sp>
      <p:pic>
        <p:nvPicPr>
          <p:cNvPr id="1026" name="Picture 2" descr="C:\Users\777\Pictures\11113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t="-878"/>
          <a:stretch>
            <a:fillRect/>
          </a:stretch>
        </p:blipFill>
        <p:spPr>
          <a:xfrm>
            <a:off x="1785918" y="1500174"/>
            <a:ext cx="5500726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Готовность к звуковому анализу и синтезу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1.Выделение гласного из начала слов (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Алик, утка, Оля, Эля);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2.Выделение согласного звука из начала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 (волк, банка, танк);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3.Выделение согласного из конца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 (кот, нос, пух);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4.Выделение гласного в конце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слова (мука, шары, окно);</a:t>
            </a: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5.Самостоятельное придумывания слов с заданным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звуком;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i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9" name="Picture 2" descr="C:\Users\Санек\Desktop\садик\P10008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59113" y="4365625"/>
            <a:ext cx="30527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Этапы развития фонематического слуха.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714489"/>
            <a:ext cx="2286016" cy="12003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 этап-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узнавание неречевых звуков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3071810"/>
            <a:ext cx="2357454" cy="1754326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2 этап-различение высоты, силы, тембра голоса на материале одинаковых звуков, сочетаний слов и фраз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929198"/>
            <a:ext cx="2428892" cy="12003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3 этап-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различение слов, близких по звуковому составу 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1643050"/>
            <a:ext cx="2143140" cy="12003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4 этап-дифференциация слогов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429388" y="3143248"/>
            <a:ext cx="2143140" cy="12003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5 этап-дифференциация фонем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4786322"/>
            <a:ext cx="2071702" cy="1200329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6 этап-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</a:rPr>
              <a:t> развитие навыков звукового анализа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3429000"/>
            <a:ext cx="2000264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Развитие фонематического слуха</a:t>
            </a:r>
            <a:endParaRPr lang="ru-RU" b="1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6200000" flipV="1">
            <a:off x="2928938" y="2643188"/>
            <a:ext cx="785812" cy="7858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 flipH="1" flipV="1">
            <a:off x="5715000" y="2714625"/>
            <a:ext cx="714375" cy="7143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3071813" y="4357688"/>
            <a:ext cx="642937" cy="500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15000" y="4286250"/>
            <a:ext cx="857250" cy="500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715000" y="3929063"/>
            <a:ext cx="714375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14" idx="1"/>
          </p:cNvCxnSpPr>
          <p:nvPr/>
        </p:nvCxnSpPr>
        <p:spPr>
          <a:xfrm rot="10800000" flipV="1">
            <a:off x="2928938" y="3890963"/>
            <a:ext cx="785812" cy="38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7619137" cy="584775"/>
          </a:xfrm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tabLst>
                <a:tab pos="638175" algn="l"/>
              </a:tabLst>
              <a:defRPr/>
            </a:pP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 этап- узнавание неречевых звуков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1784" y="1196959"/>
            <a:ext cx="8229600" cy="5126054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развитие слухового внимания и памяти.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«Что звучит</a:t>
            </a:r>
            <a:r>
              <a:rPr lang="en-US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«Найди игрушку»;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«Колокольчик»;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«Узнай по звуку»;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2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«Угадай, на чем играю»;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«Шумовые баночки».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	</a:t>
            </a:r>
            <a:r>
              <a:rPr lang="ru-RU" sz="1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данном этапе у детей развивается слуховое внимание и слуховая память, что позволяет в дальнейшем добиваться мне более эффективных результатов по развитию фонематического восприятия.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1" name="Picture 2" descr="C:\Users\Санек\Desktop\садик\P10008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625" y="1628775"/>
            <a:ext cx="33591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 этап- различение высоты, силы, тембра голоса на материале одинаковых звуков, сочетаний слов и фраз.</a:t>
            </a:r>
            <a:endParaRPr lang="ru-RU" sz="2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229600" cy="4525963"/>
          </a:xfrm>
        </p:spPr>
        <p:txBody>
          <a:bodyPr rtlCol="0"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научить детей различать высоту, силу, тембр голоса на материале одинаковых звуков , сочетаний слов и фраз.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</a:t>
            </a:r>
            <a:r>
              <a:rPr lang="ru-RU" sz="2400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Улиточка</a:t>
            </a: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на различение тембра,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высоты, силы голоса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сказке «Три медведя»;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«Узнай по голосу».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Выполнение этих упражнений направленных на различение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высоты, силы и тембра голоса помогают в дальнейшем для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формирования интонационной выразительности 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экспрессивной речи детей.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3555" name="Picture 2" descr="C:\Users\Санек\Desktop\садик\P10008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59450" y="2276475"/>
            <a:ext cx="26765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этап- различение слов близких по звуковому составу.</a:t>
            </a:r>
            <a:endParaRPr lang="ru-RU" sz="32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научить различать слова, близкие по звуковому составу, отличающиеся только одним звуком.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«Верно или нет»;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«Лишнее слово»;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«Рифмующие слова»;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«Доскажи словечко».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Итог: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В результате проведения таких игр со словами, дети осознано вслушиваются не только в речь логопеда, но и в речь своих сверстников, а так же умеют различать правильное и неправильное произношения слов, становятся более внимательными к своей речи.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603" name="Picture 2" descr="C:\Users\Санек\Desktop\садик\P10008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063" y="2133600"/>
            <a:ext cx="2976562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</TotalTime>
  <Words>685</Words>
  <Application>Microsoft Office PowerPoint</Application>
  <PresentationFormat>Экран (4:3)</PresentationFormat>
  <Paragraphs>127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Муниципальное казенное дошкольное образовательное учреждение «ДС №16» «Сочетание традиционных и инновационных подходов к вопросу формирования фонематического слуха у детей»  учитель-логопед МКДОУ «ДС №16» Борздова А.В.</vt:lpstr>
      <vt:lpstr>  «Влияние развития фонематического восприятия на формирование речи».  </vt:lpstr>
      <vt:lpstr>Задания для обследования фонематического слуха.</vt:lpstr>
      <vt:lpstr>Различение слов, близких по звучанию, но разных по смыслу, например,  «мишка-миска», «крыша-крыса»;</vt:lpstr>
      <vt:lpstr>Готовность к звуковому анализу и синтезу</vt:lpstr>
      <vt:lpstr>Этапы развития фонематического слуха.</vt:lpstr>
      <vt:lpstr>1 этап- узнавание неречевых звуков</vt:lpstr>
      <vt:lpstr>2 этап- различение высоты, силы, тембра голоса на материале одинаковых звуков, сочетаний слов и фраз.</vt:lpstr>
      <vt:lpstr>3 этап- различение слов близких по звуковому составу.</vt:lpstr>
      <vt:lpstr>4 этап-дифференциация слогов</vt:lpstr>
      <vt:lpstr>5 этап-дифференциация фонем.</vt:lpstr>
      <vt:lpstr>6 этап-различение навыков звукового анализа</vt:lpstr>
      <vt:lpstr>Здоровьесберегающие технологии</vt:lpstr>
      <vt:lpstr>Компьютерные и мультимедийные технологии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«ДС №16» «Сочетание традиционных и инновационных подходов к вопросу формирования фонематического слуха у детей»  учитель-логопед МКДОУ «ДС №16» Борздова А.В.</dc:title>
  <dc:creator>Admin</dc:creator>
  <cp:lastModifiedBy>Admin</cp:lastModifiedBy>
  <cp:revision>1</cp:revision>
  <dcterms:created xsi:type="dcterms:W3CDTF">2017-12-19T18:05:05Z</dcterms:created>
  <dcterms:modified xsi:type="dcterms:W3CDTF">2017-12-19T18:08:20Z</dcterms:modified>
</cp:coreProperties>
</file>