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306" r:id="rId8"/>
    <p:sldId id="285" r:id="rId9"/>
    <p:sldId id="304" r:id="rId10"/>
    <p:sldId id="313" r:id="rId11"/>
    <p:sldId id="305" r:id="rId12"/>
    <p:sldId id="307" r:id="rId13"/>
    <p:sldId id="308" r:id="rId14"/>
    <p:sldId id="310" r:id="rId15"/>
    <p:sldId id="316" r:id="rId16"/>
    <p:sldId id="315" r:id="rId17"/>
    <p:sldId id="317" r:id="rId18"/>
    <p:sldId id="289" r:id="rId19"/>
    <p:sldId id="311" r:id="rId20"/>
    <p:sldId id="318" r:id="rId21"/>
    <p:sldId id="298" r:id="rId22"/>
    <p:sldId id="314" r:id="rId23"/>
    <p:sldId id="309" r:id="rId24"/>
    <p:sldId id="31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48" d="100"/>
          <a:sy n="48" d="100"/>
        </p:scale>
        <p:origin x="-1794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6FF99"/>
            </a:gs>
            <a:gs pos="100000">
              <a:schemeClr val="bg1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88FE8-845E-4AA2-B0BD-4D074ADBB514}" type="datetimeFigureOut">
              <a:rPr lang="ru-RU" smtClean="0"/>
              <a:pPr/>
              <a:t>19.12.2017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0C862-8588-4E52-8EF0-501D1906A57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4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3;&#1072;&#1096;%20&#1083;&#1102;&#1073;&#1080;&#1084;&#1099;&#1081;%20&#1091;&#1075;&#1086;&#1083;&#1086;&#1082;%20&#1052;&#1086;&#1089;&#1082;&#1074;&#1099;\&#1089;&#1088;&#1077;&#1076;&#1085;&#1103;&#1103;%20&#1041;\&#1084;&#1086;&#1089;&#1082;&#1074;&#1072;.wm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dirty="0"/>
              <a:t>Наш любимый с ребенком уголок Москвы!»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9545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Государственное бюджетное образовательное учреждение города Москвы центр развития ребенка детский сад №1214 «Ивушка»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80567" y="4805010"/>
            <a:ext cx="5295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Творческая группа – </a:t>
            </a:r>
            <a:r>
              <a:rPr lang="ru-RU" dirty="0" smtClean="0"/>
              <a:t>ст. воспитатель Кравцова О.А., воспитатели </a:t>
            </a:r>
            <a:r>
              <a:rPr lang="ru-RU" altLang="ru-RU" dirty="0"/>
              <a:t>Тимофеева </a:t>
            </a:r>
            <a:r>
              <a:rPr lang="ru-RU" altLang="ru-RU" dirty="0" smtClean="0"/>
              <a:t>И.В., Барыкина  И.И., </a:t>
            </a:r>
            <a:r>
              <a:rPr lang="ru-RU" dirty="0" err="1" smtClean="0"/>
              <a:t>Карасени</a:t>
            </a:r>
            <a:r>
              <a:rPr lang="ru-RU" dirty="0" smtClean="0"/>
              <a:t> </a:t>
            </a:r>
            <a:r>
              <a:rPr lang="ru-RU" dirty="0"/>
              <a:t>С.В</a:t>
            </a:r>
            <a:r>
              <a:rPr lang="ru-RU" dirty="0" smtClean="0"/>
              <a:t>.,</a:t>
            </a:r>
            <a:r>
              <a:rPr lang="ru-RU" dirty="0" err="1" smtClean="0"/>
              <a:t>Вакульчик</a:t>
            </a:r>
            <a:r>
              <a:rPr lang="ru-RU" dirty="0" smtClean="0"/>
              <a:t> М. М., Яковлева </a:t>
            </a:r>
            <a:r>
              <a:rPr lang="ru-RU" dirty="0"/>
              <a:t>О.А. Воронина Н.А</a:t>
            </a:r>
            <a:r>
              <a:rPr lang="ru-RU" dirty="0" smtClean="0"/>
              <a:t>. ,Коновалова Л.С., </a:t>
            </a:r>
            <a:r>
              <a:rPr lang="ru-RU" dirty="0" err="1" smtClean="0"/>
              <a:t>Атоян</a:t>
            </a:r>
            <a:r>
              <a:rPr lang="ru-RU" dirty="0" smtClean="0"/>
              <a:t> </a:t>
            </a:r>
            <a:r>
              <a:rPr lang="ru-RU" dirty="0" err="1" smtClean="0"/>
              <a:t>м.Р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москв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13957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226" y="260648"/>
            <a:ext cx="871296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еализация проекта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0169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/>
              <a:t>Просмотр фотографий и рассказы детей в ДОУ о полученных впечатлениях от поездок и прогулок с родителями 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7" y="836712"/>
            <a:ext cx="6906971" cy="518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516291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Рисунок 1" descr="0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95750"/>
            <a:ext cx="3168352" cy="210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2" descr="1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23935"/>
            <a:ext cx="3126890" cy="207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3" descr="08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399" y="2492494"/>
            <a:ext cx="2167199" cy="326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62182" y="764704"/>
            <a:ext cx="723629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Виктория С.(старшая группа)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выходные дни, когда вся семья дома, мы любим отдыхать в парках </a:t>
            </a:r>
            <a:r>
              <a:rPr kumimoji="0" lang="ru-RU" alt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г.Москвы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Там сейчас очень красиво и можно по-разному развлечься. Я была в зоопарке, в парке им. Горького, в Сокольниках, Царицыно, Кузьминках. 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Летом мы любим с сестрой покататься на роликах и велосипедах, поиграть в бадминтон, посмотреть красивые цветы в Сокольниках.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2162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38671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8181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120586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altLang="ru-RU" b="1" i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Рассказы детей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9322" y="5834727"/>
            <a:ext cx="19853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 </a:t>
            </a:r>
            <a:r>
              <a:rPr lang="ru-RU" alt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Сокольниках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094336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95536" y="73804"/>
            <a:ext cx="482453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Катя Р. </a:t>
            </a:r>
            <a:r>
              <a:rPr kumimoji="0" lang="ru-RU" alt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(подготовительная</a:t>
            </a:r>
            <a:r>
              <a:rPr kumimoji="0" lang="ru-RU" altLang="ru-RU" sz="16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группа</a:t>
            </a:r>
            <a:r>
              <a:rPr kumimoji="0" lang="ru-RU" altLang="ru-RU" sz="1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Москва – это столица нашей Родины.</a:t>
            </a:r>
            <a:r>
              <a:rPr lang="ru-RU" altLang="ru-RU" sz="9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altLang="ru-RU" sz="9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alt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Москве много парков, музеев, театров.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Я </a:t>
            </a:r>
            <a:r>
              <a:rPr lang="ru-RU" alt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 мамой и сестренкой Аней была  Государственном </a:t>
            </a:r>
            <a:r>
              <a:rPr lang="ru-RU" altLang="ru-RU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Дарвинском </a:t>
            </a:r>
            <a:r>
              <a:rPr lang="ru-RU" alt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музее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4283968" cy="3212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76809"/>
            <a:ext cx="2987824" cy="22408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636912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249501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WP_20140316_08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57200"/>
            <a:ext cx="2238456" cy="397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WP_20140316_0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16832"/>
            <a:ext cx="2160240" cy="385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P_20140316_07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64" y="2756179"/>
            <a:ext cx="2092424" cy="373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457200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Арсений А.(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старшая группа)</a:t>
            </a:r>
            <a:endParaRPr lang="ru-RU" altLang="ru-RU" sz="1000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alt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музее космонавтики мне очень понравилось. Я увидел настоящие космические корабли, спутники, ракету, скафандр космонавта для полета в космос и, даже, луноход. </a:t>
            </a:r>
            <a:endParaRPr lang="ru-RU" altLang="ru-RU" sz="105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10974" y="4509120"/>
            <a:ext cx="30575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Узнал много о подготовке и полетах космонавтов, про то, что до людей в космосе сначала побывали собаки Белка и Стрелка. А первым космонавтом стал Юрий Гагарин.</a:t>
            </a:r>
            <a:endParaRPr lang="ru-RU" altLang="ru-RU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663255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 descr="IMG_885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685797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39952" y="1566364"/>
            <a:ext cx="43924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620688"/>
            <a:ext cx="5112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Еще мне очень нравится гулять по паркам. Летом мы были в парке им. Горького. Там я с папой катался на роликах, а потом на теплоходе по Москве-реке.</a:t>
            </a:r>
            <a:endParaRPr lang="ru-RU" altLang="ru-RU" sz="105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Я с нетерпением жду лета, чтобы опять туда поехать.</a:t>
            </a:r>
            <a:endParaRPr lang="ru-RU" altLang="ru-RU" sz="24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140967"/>
            <a:ext cx="500404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50929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4572000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Настя Ч.(</a:t>
            </a:r>
            <a:r>
              <a:rPr lang="ru-RU" altLang="ru-RU" sz="20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средняя «А» </a:t>
            </a:r>
            <a:r>
              <a:rPr lang="ru-RU" alt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группа</a:t>
            </a:r>
            <a:r>
              <a:rPr lang="ru-RU" altLang="ru-RU" sz="20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10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год, летом мы с мамой ездим в зоопарк. Я видела там разных животных – огромного жирафа, моржа и даже на одном покаталась!</a:t>
            </a:r>
            <a:endParaRPr lang="ru-RU" alt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68011" y="842121"/>
            <a:ext cx="4416489" cy="3312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348880"/>
            <a:ext cx="470452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40242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994691"/>
            <a:ext cx="2336265" cy="3429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06036" y="2702678"/>
            <a:ext cx="2547826" cy="3856455"/>
          </a:xfrm>
          <a:prstGeom prst="rect">
            <a:avLst/>
          </a:prstGeom>
        </p:spPr>
      </p:pic>
      <p:pic>
        <p:nvPicPr>
          <p:cNvPr id="6146" name="Picture 2" descr="G:\Диск Д\Фото\2013\Кремль 11.05.2013\SAM_276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2"/>
          <a:stretch/>
        </p:blipFill>
        <p:spPr bwMode="auto">
          <a:xfrm>
            <a:off x="5724128" y="980728"/>
            <a:ext cx="2610196" cy="444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5816" y="360512"/>
            <a:ext cx="2736304" cy="237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Владик 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lang="ru-RU" altLang="ru-RU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.(</a:t>
            </a:r>
            <a:r>
              <a:rPr lang="ru-RU" altLang="ru-RU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старшая группа)</a:t>
            </a:r>
            <a:endParaRPr lang="ru-RU" altLang="ru-RU" sz="1000" dirty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Самое интересное место в </a:t>
            </a:r>
            <a:r>
              <a:rPr lang="ru-RU" altLang="ru-RU" dirty="0"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r>
              <a:rPr lang="ru-RU" alt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оскве – это Кремль! А еще мне очень нравиться смотреть на вечный огонь!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1869204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043608" y="188640"/>
            <a:ext cx="361814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Ярослава Ч</a:t>
            </a:r>
            <a:r>
              <a:rPr lang="ru-RU" alt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.(</a:t>
            </a:r>
            <a:r>
              <a:rPr lang="ru-RU" altLang="ru-RU" sz="1600" i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2 мл группа</a:t>
            </a:r>
            <a:r>
              <a:rPr lang="ru-RU" alt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группа</a:t>
            </a:r>
            <a:r>
              <a:rPr lang="ru-RU" altLang="ru-RU" sz="16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9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мамой и братом очень любим кошек!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211960" y="5013176"/>
            <a:ext cx="36181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театре Кошек </a:t>
            </a:r>
            <a:r>
              <a:rPr lang="ru-RU" altLang="ru-RU" sz="16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Куклачева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Рисунок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4744"/>
            <a:ext cx="3240360" cy="4580509"/>
          </a:xfrm>
          <a:prstGeom prst="rect">
            <a:avLst/>
          </a:prstGeom>
        </p:spPr>
      </p:pic>
      <p:pic>
        <p:nvPicPr>
          <p:cNvPr id="8" name="Рисунок 7" descr="Рисунок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988840"/>
            <a:ext cx="4555888" cy="3130672"/>
          </a:xfrm>
          <a:prstGeom prst="rect">
            <a:avLst/>
          </a:prstGeom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74926"/>
            <a:ext cx="3618147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Варя Л.</a:t>
            </a:r>
            <a:r>
              <a:rPr lang="ru-RU" alt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(старшая </a:t>
            </a:r>
            <a:r>
              <a:rPr lang="ru-RU" alt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Самый лучший парк – это парк в Царицыно! Мы ходили в музей –усадьбу Царицыно и</a:t>
            </a: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еще  там есть  магазин, где продаются игрушки , сделанные народными мастерами – вот какой колокольчик мне купила мама!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7936" y="204005"/>
            <a:ext cx="2247714" cy="29969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820" y="3068960"/>
            <a:ext cx="2679762" cy="3573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6657" y="2636912"/>
            <a:ext cx="3003798" cy="40050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060848"/>
            <a:ext cx="2733768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469535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27584" y="274926"/>
            <a:ext cx="3618147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Ярослав К.(</a:t>
            </a:r>
            <a:r>
              <a:rPr lang="ru-RU" alt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подготовительная </a:t>
            </a:r>
            <a:r>
              <a:rPr lang="ru-RU" alt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группа</a:t>
            </a:r>
            <a:r>
              <a:rPr lang="ru-RU" altLang="ru-RU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9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 ездили в 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Царицыно на елку – там нас встречали придворные дамы и императрица! А потом мы ходили по залам Большого дворца и смотрели выставку оружия!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5736" y="3209635"/>
            <a:ext cx="3672408" cy="2925553"/>
          </a:xfrm>
          <a:prstGeom prst="rect">
            <a:avLst/>
          </a:prstGeom>
        </p:spPr>
      </p:pic>
      <p:pic>
        <p:nvPicPr>
          <p:cNvPr id="5122" name="Picture 2" descr="G:\Диск Д\Фото\2014\С Планшета ЦАРИ ЦЫНО 2014 год\20140104_14474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648690" y="4041178"/>
            <a:ext cx="3214964" cy="1558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404664"/>
            <a:ext cx="3528392" cy="346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25755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/>
              <a:t>Человеком рождаются, а личностью становятся. Ребенок как чистый лист, история развития его личности начинается с семьи. Какой именно личностью вырастет Ваш малыш – полностью зависит от того, что и насколько добросовестно Вы в него вложили. Ребенка нужно не просто воспитывать, нужно принимать активное участие в его жизни: организовывать его досуг, развивать, обогащать его жизненный опыт.</a:t>
            </a:r>
          </a:p>
          <a:p>
            <a:pPr marL="0" indent="0">
              <a:buNone/>
            </a:pPr>
            <a:r>
              <a:rPr lang="ru-RU" dirty="0"/>
              <a:t>Известно, что семья влияет на ребёнка, приобщает его к окружающей жизни</a:t>
            </a:r>
            <a:r>
              <a:rPr lang="ru-RU" dirty="0" smtClean="0"/>
              <a:t>. </a:t>
            </a:r>
            <a:r>
              <a:rPr lang="ru-RU" dirty="0"/>
              <a:t>А возможность длительного общения родителей и детей появляется в выходной день. Выходные – именно то время, когда родителям нужно выполнить свой святой долг и уделить время детям. </a:t>
            </a:r>
            <a:r>
              <a:rPr lang="ru-RU" dirty="0" smtClean="0"/>
              <a:t>Наш поселок только недавно стал </a:t>
            </a:r>
            <a:r>
              <a:rPr lang="ru-RU" dirty="0"/>
              <a:t>М</a:t>
            </a:r>
            <a:r>
              <a:rPr lang="ru-RU" dirty="0" smtClean="0"/>
              <a:t>осквой </a:t>
            </a:r>
            <a:r>
              <a:rPr lang="ru-RU" dirty="0"/>
              <a:t>,</a:t>
            </a:r>
            <a:r>
              <a:rPr lang="ru-RU" dirty="0" smtClean="0"/>
              <a:t> но тем не менее все дети нашего детского сада знают ,что они живут в Москве. А какая она Москва? И </a:t>
            </a:r>
            <a:r>
              <a:rPr lang="ru-RU" dirty="0"/>
              <a:t>чтобы </a:t>
            </a:r>
            <a:r>
              <a:rPr lang="ru-RU" dirty="0" smtClean="0"/>
              <a:t>познакомить детей с самыми интересными местами Москвы, привлечь родителей </a:t>
            </a:r>
            <a:r>
              <a:rPr lang="ru-RU" dirty="0"/>
              <a:t>к активному участию в жизни своего ребенка, лучше узнать традиции каждой </a:t>
            </a:r>
            <a:r>
              <a:rPr lang="ru-RU" dirty="0" smtClean="0"/>
              <a:t>семьи, в нашем детском саду мы предложили родителям принять </a:t>
            </a:r>
            <a:r>
              <a:rPr lang="ru-RU" dirty="0"/>
              <a:t>участие в проекте: </a:t>
            </a:r>
            <a:r>
              <a:rPr lang="ru-RU" dirty="0" smtClean="0"/>
              <a:t>«</a:t>
            </a:r>
            <a:r>
              <a:rPr lang="ru-RU" dirty="0"/>
              <a:t>Наш любимый с ребенком уголок Москвы </a:t>
            </a:r>
            <a:r>
              <a:rPr lang="ru-RU" dirty="0" smtClean="0"/>
              <a:t>».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Актуальность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89154301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827584" y="59483"/>
            <a:ext cx="3618147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Ярослав К.(</a:t>
            </a:r>
            <a:r>
              <a:rPr lang="ru-RU" alt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подготовительная </a:t>
            </a:r>
            <a:r>
              <a:rPr lang="ru-RU" altLang="ru-RU" sz="16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группа</a:t>
            </a:r>
            <a:r>
              <a:rPr lang="ru-RU" altLang="ru-RU" sz="16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altLang="ru-RU" sz="900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еще мы с сестрой Алисой ездили в </a:t>
            </a:r>
            <a:r>
              <a:rPr kumimoji="0" lang="ru-RU" alt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масленицу</a:t>
            </a: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музей – усадьбу </a:t>
            </a:r>
            <a:r>
              <a:rPr kumimoji="0" lang="ru-RU" altLang="ru-RU" sz="14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Остафьево</a:t>
            </a:r>
            <a:r>
              <a:rPr kumimoji="0" lang="ru-RU" altLang="ru-RU" sz="1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это тоже </a:t>
            </a:r>
            <a:r>
              <a:rPr lang="ru-RU" altLang="ru-RU" sz="1400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Новая Москва – как и наш поселок! Я ходил на ходулях и ел блины – там было очень весело. А летом там будет Пушкинский праздник –мы каждый год на него туда ездим!</a:t>
            </a:r>
          </a:p>
        </p:txBody>
      </p:sp>
      <p:pic>
        <p:nvPicPr>
          <p:cNvPr id="3" name="Рисунок 2" descr="DSCN13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48880"/>
            <a:ext cx="4355976" cy="3266982"/>
          </a:xfrm>
          <a:prstGeom prst="rect">
            <a:avLst/>
          </a:prstGeom>
        </p:spPr>
      </p:pic>
      <p:pic>
        <p:nvPicPr>
          <p:cNvPr id="5" name="Рисунок 4" descr="DSCN13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8640"/>
            <a:ext cx="4091947" cy="3068960"/>
          </a:xfrm>
          <a:prstGeom prst="rect">
            <a:avLst/>
          </a:prstGeom>
        </p:spPr>
      </p:pic>
      <p:pic>
        <p:nvPicPr>
          <p:cNvPr id="6" name="Рисунок 5" descr="DSCN135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429000"/>
            <a:ext cx="4032448" cy="3024336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Диск Д\Фото\2014\Мьюзикл Остров сокровищ\DSCN00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G:\Диск Д\Фото\2014\Мьюзикл Остров сокровищ\DSCN0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" y="3645024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60232" y="4653136"/>
            <a:ext cx="28620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</a:rPr>
              <a:t>На новогодние праздники мы с мамой, бабушкой и сестрой ездили в музыкальный театр «Аквамарин» на «Остров сокровищ » Там были </a:t>
            </a:r>
            <a:r>
              <a:rPr lang="ru-RU" i="1" dirty="0" smtClean="0">
                <a:solidFill>
                  <a:srgbClr val="FFFF00"/>
                </a:solidFill>
              </a:rPr>
              <a:t>пираты</a:t>
            </a: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и было очень интересно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48264" y="9427"/>
            <a:ext cx="2915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Леня Б. , средняя 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92011"/>
      </p:ext>
    </p:extLst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рассказ ребенка – когда он делится своими впечатлениями с товарищами позволяет ему по новой увидеть интересные места в Москве!</a:t>
            </a:r>
            <a:endParaRPr lang="ru-RU" alt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99695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 дети выходя из группы к родителям сразу начинают рассказывать им – что же было в саду. Может и не все – но большинство родителей задумаются – куда бы поехать с ребенком на выходные – когда их сын или дочка , скажет Мама , я тоже хочу поехать в музей космонавтики, сегодня Арсений рассказывал нам как там интересно, я тоже хочу посмотреть на скафандр и подержать ракету!»</a:t>
            </a:r>
            <a:endParaRPr lang="ru-RU" alt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06642"/>
            <a:ext cx="3672408" cy="2754306"/>
          </a:xfrm>
          <a:prstGeom prst="rect">
            <a:avLst/>
          </a:prstGeom>
        </p:spPr>
      </p:pic>
      <p:pic>
        <p:nvPicPr>
          <p:cNvPr id="5" name="Picture 3" descr="WP_20140316_05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2160240" cy="385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061708"/>
      </p:ext>
    </p:extLst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08725"/>
          </a:xfrm>
        </p:spPr>
        <p:txBody>
          <a:bodyPr>
            <a:normAutofit/>
          </a:bodyPr>
          <a:lstStyle/>
          <a:p>
            <a:r>
              <a:rPr lang="ru-RU" altLang="ru-RU" sz="4000" dirty="0" smtClean="0">
                <a:solidFill>
                  <a:schemeClr val="bg1"/>
                </a:solidFill>
              </a:rPr>
              <a:t/>
            </a:r>
            <a:br>
              <a:rPr lang="ru-RU" altLang="ru-RU" sz="4000" dirty="0" smtClean="0">
                <a:solidFill>
                  <a:schemeClr val="bg1"/>
                </a:solidFill>
              </a:rPr>
            </a:br>
            <a:r>
              <a:rPr lang="ru-RU" altLang="ru-RU" sz="4000" dirty="0" smtClean="0">
                <a:solidFill>
                  <a:schemeClr val="bg1"/>
                </a:solidFill>
              </a:rPr>
              <a:t/>
            </a:r>
            <a:br>
              <a:rPr lang="ru-RU" altLang="ru-RU" sz="4000" dirty="0" smtClean="0">
                <a:solidFill>
                  <a:schemeClr val="bg1"/>
                </a:solidFill>
              </a:rPr>
            </a:br>
            <a:r>
              <a:rPr lang="ru-RU" altLang="ru-RU" sz="4000" dirty="0" smtClean="0">
                <a:solidFill>
                  <a:schemeClr val="bg1"/>
                </a:solidFill>
              </a:rPr>
              <a:t/>
            </a:r>
            <a:br>
              <a:rPr lang="ru-RU" altLang="ru-RU" sz="4000" dirty="0" smtClean="0">
                <a:solidFill>
                  <a:schemeClr val="bg1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332656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u="sng" dirty="0" smtClean="0"/>
              <a:t>На этом наш проект не заканчивается, Все собранные материалы в конце года мы планируем оставить для журнала </a:t>
            </a:r>
            <a:r>
              <a:rPr lang="ru-RU" sz="2800" b="1" i="1" u="sng" dirty="0"/>
              <a:t>творческих  работ </a:t>
            </a:r>
            <a:endParaRPr lang="ru-RU" sz="2800" b="1" i="1" u="sng" dirty="0" smtClean="0"/>
          </a:p>
          <a:p>
            <a:pPr algn="ctr">
              <a:defRPr/>
            </a:pPr>
            <a:r>
              <a:rPr lang="ru-RU" sz="2800" b="1" i="1" u="sng" dirty="0" smtClean="0"/>
              <a:t>«</a:t>
            </a:r>
            <a:r>
              <a:rPr lang="ru-RU" sz="2800" b="1" i="1" u="sng" dirty="0"/>
              <a:t>Мой любимый уголок </a:t>
            </a:r>
            <a:endParaRPr lang="ru-RU" sz="2800" b="1" i="1" u="sng" dirty="0" smtClean="0"/>
          </a:p>
          <a:p>
            <a:pPr algn="ctr">
              <a:defRPr/>
            </a:pPr>
            <a:r>
              <a:rPr lang="ru-RU" sz="2800" b="1" i="1" u="sng" dirty="0" smtClean="0"/>
              <a:t>Москвы</a:t>
            </a:r>
            <a:r>
              <a:rPr lang="ru-RU" sz="2800" b="1" i="1" u="sng" dirty="0"/>
              <a:t>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45500" flipV="1">
            <a:off x="280184" y="1915850"/>
            <a:ext cx="2215136" cy="1661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48238">
            <a:off x="560214" y="5050099"/>
            <a:ext cx="1089314" cy="14524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2275881"/>
            <a:ext cx="1800200" cy="24002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3956">
            <a:off x="5894302" y="4749172"/>
            <a:ext cx="2008177" cy="15061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05163">
            <a:off x="1607950" y="3403350"/>
            <a:ext cx="1581668" cy="235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18052"/>
            <a:ext cx="6947343" cy="519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739649"/>
      </p:ext>
    </p:extLst>
  </p:cSld>
  <p:clrMapOvr>
    <a:masterClrMapping/>
  </p:clrMapOvr>
  <p:transition advTm="4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Информационная карта проекта.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9036496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Продолжительность проекта – </a:t>
            </a:r>
            <a:r>
              <a:rPr lang="ru-RU" sz="2400" dirty="0" smtClean="0"/>
              <a:t>2013-2014учебный год.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Тип проекта: </a:t>
            </a:r>
            <a:r>
              <a:rPr lang="ru-RU" sz="2400" dirty="0" smtClean="0"/>
              <a:t>творческий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Участники проекта: </a:t>
            </a:r>
            <a:r>
              <a:rPr lang="ru-RU" sz="2400" dirty="0" smtClean="0"/>
              <a:t>воспитатели, дети, родители, музыкальный </a:t>
            </a:r>
            <a:r>
              <a:rPr lang="ru-RU" sz="2400" dirty="0"/>
              <a:t>руководитель, физкультурный руководитель</a:t>
            </a:r>
            <a:r>
              <a:rPr lang="ru-RU" sz="24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/>
              <a:t>Возраст детей: </a:t>
            </a:r>
            <a:r>
              <a:rPr lang="ru-RU" sz="2400" dirty="0" smtClean="0"/>
              <a:t>5 – 7 лет.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8245819"/>
      </p:ext>
    </p:extLst>
  </p:cSld>
  <p:clrMapOvr>
    <a:masterClrMapping/>
  </p:clrMapOvr>
  <p:transition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Привлечь </a:t>
            </a:r>
            <a:r>
              <a:rPr lang="ru-RU" dirty="0"/>
              <a:t>родителей к обмену опытом по использованию богатейших социокультурных возможностей Москвы для развития у детей дошкольного возраста эмоционального отношения и интереса к культуре и спорту, становления личности, приобщения к культуре страны, создания традиций семейного отдыха.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496017"/>
      </p:ext>
    </p:extLst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Задачи проекта: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1. Формировать у </a:t>
            </a:r>
            <a:r>
              <a:rPr lang="ru-RU" dirty="0" smtClean="0"/>
              <a:t>детей и родителей интерес </a:t>
            </a:r>
            <a:r>
              <a:rPr lang="ru-RU" dirty="0"/>
              <a:t>к </a:t>
            </a:r>
            <a:r>
              <a:rPr lang="ru-RU" dirty="0" smtClean="0"/>
              <a:t>достопримечательностям и  живописным уголкам Москвы.</a:t>
            </a:r>
          </a:p>
          <a:p>
            <a:pPr marL="0" indent="0">
              <a:buNone/>
            </a:pPr>
            <a:r>
              <a:rPr lang="ru-RU" dirty="0" smtClean="0"/>
              <a:t>2. Познакомить родителей с формами проведения совместного досуга, привлечь к активному участию в жизни своего ребенка. </a:t>
            </a:r>
          </a:p>
          <a:p>
            <a:pPr marL="0" indent="0">
              <a:buNone/>
            </a:pPr>
            <a:r>
              <a:rPr lang="ru-RU" dirty="0" smtClean="0"/>
              <a:t> 3</a:t>
            </a:r>
            <a:r>
              <a:rPr lang="ru-RU" dirty="0"/>
              <a:t>. Способствовать созданию положительных эмоциональных переживаний детей и родителей от совместного проведенных мероприятий. Содействовать установлению доброжелательных отношений в семье, развитию партнёрских качеств родителей и детей.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4.  </a:t>
            </a:r>
            <a:r>
              <a:rPr lang="ru-RU" dirty="0"/>
              <a:t>Обогащать детско-родительские отношения опытом совместной творческой деятельности.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4702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Зачастую загруженность родителей на работе не позволяет им уделять ребенку много времени  в будние дни, но мамы и папы стараются компенсировать это в выходные дни. Они ходят с детьми на прогулку, в магазин, в гости, иногда посещают цирк, кинотеатры, всевозможные аттракционы – но порой не все родители знают – куда бы лучше сводить ребенка, не представляют - где он сможет увидеть что то интересное и понятное для своего возраста.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Многообразие </a:t>
            </a:r>
            <a:r>
              <a:rPr lang="ru-RU" dirty="0"/>
              <a:t>достопримечательностей города </a:t>
            </a:r>
            <a:r>
              <a:rPr lang="ru-RU" dirty="0" smtClean="0"/>
              <a:t>Москвы может </a:t>
            </a:r>
            <a:r>
              <a:rPr lang="ru-RU" dirty="0"/>
              <a:t>вызвать </a:t>
            </a:r>
            <a:r>
              <a:rPr lang="ru-RU" dirty="0" smtClean="0"/>
              <a:t>полную </a:t>
            </a:r>
            <a:r>
              <a:rPr lang="ru-RU" dirty="0"/>
              <a:t>растерянность, так как мало у кого есть так много времени, чтобы осмотреть все интересные места и памятники. </a:t>
            </a:r>
            <a:r>
              <a:rPr lang="ru-RU" dirty="0" smtClean="0"/>
              <a:t> Своим проектом мы хотели бы помочь  детям и родителям определиться с этим выбором , лучше узнать свой родной город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Из </a:t>
            </a:r>
            <a:r>
              <a:rPr lang="ru-RU" dirty="0"/>
              <a:t>многообразия исторических, культурных и других достопримечательностей нужно выбрать </a:t>
            </a:r>
            <a:r>
              <a:rPr lang="ru-RU" dirty="0" smtClean="0"/>
              <a:t>самые яркие, интересные и «понятные» для детей дошкольного возраста  памятники,  </a:t>
            </a:r>
            <a:r>
              <a:rPr lang="ru-RU" dirty="0"/>
              <a:t>передающие дух </a:t>
            </a:r>
            <a:r>
              <a:rPr lang="ru-RU" dirty="0" smtClean="0"/>
              <a:t>русского </a:t>
            </a:r>
            <a:r>
              <a:rPr lang="ru-RU" dirty="0"/>
              <a:t>народа.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Значимая проблема, на решение которой направлен проект: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32372383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Ожидаемые результаты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Мы предполагаем , что участие </a:t>
            </a:r>
            <a:r>
              <a:rPr lang="ru-RU" sz="2400" dirty="0"/>
              <a:t>в данном проекте  позволит родителям </a:t>
            </a:r>
            <a:r>
              <a:rPr lang="ru-RU" sz="2400" dirty="0" smtClean="0"/>
              <a:t> устанавливать </a:t>
            </a:r>
            <a:r>
              <a:rPr lang="ru-RU" sz="2400" dirty="0"/>
              <a:t>дружеские, доверительные отношения со своим </a:t>
            </a:r>
            <a:r>
              <a:rPr lang="ru-RU" sz="2400" dirty="0" smtClean="0"/>
              <a:t>ребёнком.</a:t>
            </a:r>
          </a:p>
          <a:p>
            <a:pPr marL="0" indent="0">
              <a:buNone/>
            </a:pPr>
            <a:r>
              <a:rPr lang="ru-RU" sz="2400" dirty="0" smtClean="0"/>
              <a:t>  </a:t>
            </a:r>
            <a:r>
              <a:rPr lang="ru-RU" sz="2400" dirty="0"/>
              <a:t>А</a:t>
            </a:r>
            <a:r>
              <a:rPr lang="ru-RU" sz="2400" dirty="0" smtClean="0"/>
              <a:t> также, что  у детей </a:t>
            </a:r>
            <a:r>
              <a:rPr lang="ru-RU" sz="2400" dirty="0"/>
              <a:t>, </a:t>
            </a:r>
            <a:r>
              <a:rPr lang="ru-RU" sz="2400" dirty="0" smtClean="0"/>
              <a:t>постепенно будут формироваться не </a:t>
            </a:r>
            <a:r>
              <a:rPr lang="ru-RU" sz="2400" dirty="0"/>
              <a:t>только </a:t>
            </a:r>
            <a:r>
              <a:rPr lang="ru-RU" sz="2400" dirty="0" smtClean="0"/>
              <a:t>представления о достопримечательностях </a:t>
            </a:r>
            <a:r>
              <a:rPr lang="ru-RU" sz="2400" dirty="0"/>
              <a:t>и  </a:t>
            </a:r>
            <a:r>
              <a:rPr lang="ru-RU" sz="2400" dirty="0" smtClean="0"/>
              <a:t>живописных уголках </a:t>
            </a:r>
            <a:r>
              <a:rPr lang="ru-RU" sz="2400" dirty="0"/>
              <a:t>Москвы , </a:t>
            </a:r>
            <a:r>
              <a:rPr lang="ru-RU" sz="2400" dirty="0" smtClean="0"/>
              <a:t>чему особенно будет способствовать тот факт, что познавательный </a:t>
            </a:r>
            <a:r>
              <a:rPr lang="ru-RU" sz="2400" dirty="0"/>
              <a:t>процесс ребенка будет более наглядным, интересным, </a:t>
            </a:r>
            <a:r>
              <a:rPr lang="ru-RU" sz="2400" dirty="0" smtClean="0"/>
              <a:t>современным, </a:t>
            </a:r>
            <a:r>
              <a:rPr lang="ru-RU" sz="2400" dirty="0"/>
              <a:t>но и чувство любви к родному </a:t>
            </a:r>
            <a:r>
              <a:rPr lang="ru-RU" sz="2400" dirty="0" smtClean="0"/>
              <a:t>городу.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Р</a:t>
            </a:r>
            <a:r>
              <a:rPr lang="ru-RU" sz="2400" dirty="0" smtClean="0"/>
              <a:t>еализация проекта позволит </a:t>
            </a:r>
            <a:r>
              <a:rPr lang="ru-RU" sz="2400" dirty="0"/>
              <a:t>донести </a:t>
            </a:r>
            <a:r>
              <a:rPr lang="ru-RU" sz="2400" dirty="0" smtClean="0"/>
              <a:t>до детей и  </a:t>
            </a:r>
            <a:r>
              <a:rPr lang="ru-RU" sz="2400" dirty="0"/>
              <a:t>родителей простую истину: “Слова учат, а пример </a:t>
            </a:r>
            <a:r>
              <a:rPr lang="ru-RU" sz="2400" dirty="0" smtClean="0"/>
              <a:t>заставляет </a:t>
            </a:r>
            <a:r>
              <a:rPr lang="ru-RU" sz="2400" dirty="0"/>
              <a:t>подражать”.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1782809929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240111"/>
              </p:ext>
            </p:extLst>
          </p:nvPr>
        </p:nvGraphicFramePr>
        <p:xfrm>
          <a:off x="457200" y="1600200"/>
          <a:ext cx="7931224" cy="4565103"/>
        </p:xfrm>
        <a:graphic>
          <a:graphicData uri="http://schemas.openxmlformats.org/drawingml/2006/table">
            <a:tbl>
              <a:tblPr firstRow="1" bandRow="1">
                <a:solidFill>
                  <a:srgbClr val="FFFFCC"/>
                </a:solidFill>
                <a:tableStyleId>{C083E6E3-FA7D-4D7B-A595-EF9225AFEA82}</a:tableStyleId>
              </a:tblPr>
              <a:tblGrid>
                <a:gridCol w="2577667"/>
                <a:gridCol w="5353557"/>
              </a:tblGrid>
              <a:tr h="5134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Этапы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Проекта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Реализация проекта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0539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подготовительный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Анкетирование родителей.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Информирование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родителей о целях, задачах проекта, его важности для детей.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Разработка рекомендаций для родителей.</a:t>
                      </a:r>
                    </a:p>
                  </a:txBody>
                  <a:tcPr marL="20520" marR="205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0539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основной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Совместный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отдых с детьми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 и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представление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информации 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нем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в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виде творческой работы.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Просмотр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фотографий и р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ассказы детей в ДОУ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о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 полученных впечатлениях от поездок и прогулок с родителями 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0520" marR="205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0539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заключительный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Журнал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т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ворческих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 работ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«Мой любимый уголок Москвы»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Фотовыставка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</a:rPr>
                        <a:t>Обсуждение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 родителями результатов проекта и формирование дальнейшей совместной 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0520" marR="2052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226" y="260648"/>
            <a:ext cx="871296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Этапы реализации проекта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21266"/>
      </p:ext>
    </p:extLst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226" y="260648"/>
            <a:ext cx="871296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еализация проекта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2263"/>
            <a:ext cx="9144000" cy="513347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60169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/>
              <a:t>Просмотр фотографий и рассказы детей в ДОУ о полученных впечатлениях от поездок и прогулок с родителями .</a:t>
            </a:r>
          </a:p>
        </p:txBody>
      </p:sp>
    </p:spTree>
    <p:extLst>
      <p:ext uri="{BB962C8B-B14F-4D97-AF65-F5344CB8AC3E}">
        <p14:creationId xmlns:p14="http://schemas.microsoft.com/office/powerpoint/2010/main" val="148760937"/>
      </p:ext>
    </p:extLst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ТОРАЯ МЛАДШАЯ ГРУППА 2013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ВТОРАЯ МЛАДШАЯ ГРУППА 2013 год</Template>
  <TotalTime>1248</TotalTime>
  <Words>1289</Words>
  <Application>Microsoft Office PowerPoint</Application>
  <PresentationFormat>Экран (4:3)</PresentationFormat>
  <Paragraphs>90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ВТОРАЯ МЛАДШАЯ ГРУППА 2013 год</vt:lpstr>
      <vt:lpstr>«Наш любимый с ребенком уголок Москвы!»</vt:lpstr>
      <vt:lpstr>Актуальность</vt:lpstr>
      <vt:lpstr>Информационная карта проекта. </vt:lpstr>
      <vt:lpstr>Цель</vt:lpstr>
      <vt:lpstr>Задачи проекта: </vt:lpstr>
      <vt:lpstr>Значимая проблема, на решение которой направлен проект:</vt:lpstr>
      <vt:lpstr>Ожидаемые результаты  </vt:lpstr>
      <vt:lpstr>Презентация PowerPoint</vt:lpstr>
      <vt:lpstr>Презентация PowerPoint</vt:lpstr>
      <vt:lpstr>Презентация PowerPoint</vt:lpstr>
      <vt:lpstr>Рассказы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 любимый с ребенком уголок Москвы!»</dc:title>
  <dc:creator>Ольга</dc:creator>
  <cp:lastModifiedBy>Ольга</cp:lastModifiedBy>
  <cp:revision>43</cp:revision>
  <dcterms:created xsi:type="dcterms:W3CDTF">2014-03-21T07:55:06Z</dcterms:created>
  <dcterms:modified xsi:type="dcterms:W3CDTF">2017-12-19T12:45:43Z</dcterms:modified>
</cp:coreProperties>
</file>