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C7297-A30D-4B65-9309-7AB91BDCF870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D6A3BA-CBDE-4369-8E18-BC50F381C5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D6A3BA-CBDE-4369-8E18-BC50F381C55D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BA9D0-0767-42E1-BCD5-E6B5E353E7E4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F3C29-814A-48CE-8966-7892CBDFF7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Дидактическая игра </a:t>
            </a:r>
            <a:br>
              <a:rPr lang="ru-RU" sz="2400" b="1" dirty="0" smtClean="0"/>
            </a:br>
            <a:r>
              <a:rPr lang="ru-RU" sz="2400" b="1" dirty="0" smtClean="0"/>
              <a:t>«Собери Шарики»  для детей 6-7 лет</a:t>
            </a:r>
            <a:br>
              <a:rPr lang="ru-RU" sz="2400" b="1" dirty="0" smtClean="0"/>
            </a:br>
            <a:r>
              <a:rPr lang="ru-RU" sz="2400" b="1" dirty="0" smtClean="0"/>
              <a:t>Разработано воспитателем  Ивановой Т.В.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</a:p>
          <a:p>
            <a:pPr>
              <a:buNone/>
            </a:pPr>
            <a:r>
              <a:rPr lang="ru-RU" dirty="0" smtClean="0"/>
              <a:t>1 Освоение и закрепление понятий связанных с городом</a:t>
            </a:r>
          </a:p>
          <a:p>
            <a:pPr>
              <a:buNone/>
            </a:pPr>
            <a:r>
              <a:rPr lang="ru-RU" dirty="0" smtClean="0"/>
              <a:t>2. Закрепление навыков чтения</a:t>
            </a:r>
          </a:p>
          <a:p>
            <a:pPr>
              <a:buNone/>
            </a:pPr>
            <a:r>
              <a:rPr lang="ru-RU" dirty="0" smtClean="0"/>
              <a:t>3. Развитие внимания, усидчивости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 rot="20268435">
            <a:off x="1115616" y="476672"/>
            <a:ext cx="1058416" cy="1994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Ф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20419813">
            <a:off x="1829611" y="2371236"/>
            <a:ext cx="648072" cy="504056"/>
          </a:xfrm>
          <a:prstGeom prst="triangle">
            <a:avLst>
              <a:gd name="adj" fmla="val 41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73325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rot="1020003">
            <a:off x="6516216" y="260648"/>
            <a:ext cx="2160240" cy="185050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О</a:t>
            </a:r>
            <a:endParaRPr lang="ru-RU" sz="4400" b="1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rot="911682">
            <a:off x="6847023" y="2085091"/>
            <a:ext cx="792088" cy="432048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rot="18631409">
            <a:off x="6680183" y="3168868"/>
            <a:ext cx="1418456" cy="127444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Т</a:t>
            </a:r>
            <a:endParaRPr lang="ru-RU" sz="4400" b="1" dirty="0"/>
          </a:p>
        </p:txBody>
      </p:sp>
      <p:sp>
        <p:nvSpPr>
          <p:cNvPr id="15" name="Овал 14"/>
          <p:cNvSpPr/>
          <p:nvPr/>
        </p:nvSpPr>
        <p:spPr>
          <a:xfrm rot="20863906">
            <a:off x="4644008" y="404664"/>
            <a:ext cx="1346448" cy="136815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16" name="Овал 15"/>
          <p:cNvSpPr/>
          <p:nvPr/>
        </p:nvSpPr>
        <p:spPr>
          <a:xfrm>
            <a:off x="2961285" y="1703891"/>
            <a:ext cx="1440160" cy="18722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Н</a:t>
            </a:r>
            <a:endParaRPr lang="ru-RU" sz="4800" b="1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 rot="20852251">
            <a:off x="5076056" y="1772816"/>
            <a:ext cx="792088" cy="432048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 rot="18817024">
            <a:off x="7557884" y="4152776"/>
            <a:ext cx="792088" cy="432048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 rot="223458">
            <a:off x="3256798" y="3566737"/>
            <a:ext cx="792088" cy="43204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051720" y="573325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31840" y="5733256"/>
            <a:ext cx="914400" cy="914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11960" y="573325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92080" y="573325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372200" y="573325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rot="20599349">
            <a:off x="4977508" y="2712005"/>
            <a:ext cx="1440160" cy="1872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Н</a:t>
            </a:r>
            <a:endParaRPr lang="ru-RU" sz="4800" b="1" dirty="0"/>
          </a:p>
        </p:txBody>
      </p:sp>
      <p:sp>
        <p:nvSpPr>
          <p:cNvPr id="27" name="Равнобедренный треугольник 26"/>
          <p:cNvSpPr/>
          <p:nvPr/>
        </p:nvSpPr>
        <p:spPr>
          <a:xfrm rot="20704326">
            <a:off x="5543989" y="4543986"/>
            <a:ext cx="881391" cy="39407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Shape 33"/>
          <p:cNvCxnSpPr/>
          <p:nvPr/>
        </p:nvCxnSpPr>
        <p:spPr>
          <a:xfrm rot="5400000">
            <a:off x="2774014" y="4362890"/>
            <a:ext cx="1512170" cy="36447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1187624" y="2636912"/>
            <a:ext cx="1271751" cy="1284890"/>
          </a:xfrm>
          <a:custGeom>
            <a:avLst/>
            <a:gdLst>
              <a:gd name="connsiteX0" fmla="*/ 1061545 w 1271751"/>
              <a:gd name="connsiteY0" fmla="*/ 0 h 1284890"/>
              <a:gd name="connsiteX1" fmla="*/ 966951 w 1271751"/>
              <a:gd name="connsiteY1" fmla="*/ 346841 h 1284890"/>
              <a:gd name="connsiteX2" fmla="*/ 1140372 w 1271751"/>
              <a:gd name="connsiteY2" fmla="*/ 583324 h 1284890"/>
              <a:gd name="connsiteX3" fmla="*/ 178676 w 1271751"/>
              <a:gd name="connsiteY3" fmla="*/ 1182414 h 1284890"/>
              <a:gd name="connsiteX4" fmla="*/ 68317 w 1271751"/>
              <a:gd name="connsiteY4" fmla="*/ 1198179 h 128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1751" h="1284890">
                <a:moveTo>
                  <a:pt x="1061545" y="0"/>
                </a:moveTo>
                <a:cubicBezTo>
                  <a:pt x="1007679" y="124810"/>
                  <a:pt x="953813" y="249620"/>
                  <a:pt x="966951" y="346841"/>
                </a:cubicBezTo>
                <a:cubicBezTo>
                  <a:pt x="980089" y="444062"/>
                  <a:pt x="1271751" y="444062"/>
                  <a:pt x="1140372" y="583324"/>
                </a:cubicBezTo>
                <a:cubicBezTo>
                  <a:pt x="1008993" y="722586"/>
                  <a:pt x="357352" y="1079938"/>
                  <a:pt x="178676" y="1182414"/>
                </a:cubicBezTo>
                <a:cubicBezTo>
                  <a:pt x="0" y="1284890"/>
                  <a:pt x="34158" y="1241534"/>
                  <a:pt x="68317" y="1198179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6444208" y="2060848"/>
            <a:ext cx="1255986" cy="2774730"/>
          </a:xfrm>
          <a:custGeom>
            <a:avLst/>
            <a:gdLst>
              <a:gd name="connsiteX0" fmla="*/ 751490 w 1255986"/>
              <a:gd name="connsiteY0" fmla="*/ 78827 h 2774730"/>
              <a:gd name="connsiteX1" fmla="*/ 341586 w 1255986"/>
              <a:gd name="connsiteY1" fmla="*/ 315310 h 2774730"/>
              <a:gd name="connsiteX2" fmla="*/ 152400 w 1255986"/>
              <a:gd name="connsiteY2" fmla="*/ 1970689 h 2774730"/>
              <a:gd name="connsiteX3" fmla="*/ 1255986 w 1255986"/>
              <a:gd name="connsiteY3" fmla="*/ 2774730 h 2774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5986" h="2774730">
                <a:moveTo>
                  <a:pt x="751490" y="78827"/>
                </a:moveTo>
                <a:cubicBezTo>
                  <a:pt x="596462" y="39413"/>
                  <a:pt x="441434" y="0"/>
                  <a:pt x="341586" y="315310"/>
                </a:cubicBezTo>
                <a:cubicBezTo>
                  <a:pt x="241738" y="630620"/>
                  <a:pt x="0" y="1560786"/>
                  <a:pt x="152400" y="1970689"/>
                </a:cubicBezTo>
                <a:cubicBezTo>
                  <a:pt x="304800" y="2380592"/>
                  <a:pt x="780393" y="2577661"/>
                  <a:pt x="1255986" y="277473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7812360" y="4221088"/>
            <a:ext cx="683173" cy="922283"/>
          </a:xfrm>
          <a:custGeom>
            <a:avLst/>
            <a:gdLst>
              <a:gd name="connsiteX0" fmla="*/ 0 w 683173"/>
              <a:gd name="connsiteY0" fmla="*/ 39413 h 922283"/>
              <a:gd name="connsiteX1" fmla="*/ 378373 w 683173"/>
              <a:gd name="connsiteY1" fmla="*/ 102476 h 922283"/>
              <a:gd name="connsiteX2" fmla="*/ 47297 w 683173"/>
              <a:gd name="connsiteY2" fmla="*/ 654269 h 922283"/>
              <a:gd name="connsiteX3" fmla="*/ 583325 w 683173"/>
              <a:gd name="connsiteY3" fmla="*/ 906517 h 922283"/>
              <a:gd name="connsiteX4" fmla="*/ 646387 w 683173"/>
              <a:gd name="connsiteY4" fmla="*/ 559676 h 922283"/>
              <a:gd name="connsiteX5" fmla="*/ 646387 w 683173"/>
              <a:gd name="connsiteY5" fmla="*/ 543910 h 922283"/>
              <a:gd name="connsiteX6" fmla="*/ 677918 w 683173"/>
              <a:gd name="connsiteY6" fmla="*/ 543910 h 92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3173" h="922283">
                <a:moveTo>
                  <a:pt x="0" y="39413"/>
                </a:moveTo>
                <a:cubicBezTo>
                  <a:pt x="185245" y="19706"/>
                  <a:pt x="370490" y="0"/>
                  <a:pt x="378373" y="102476"/>
                </a:cubicBezTo>
                <a:cubicBezTo>
                  <a:pt x="386256" y="204952"/>
                  <a:pt x="13138" y="520262"/>
                  <a:pt x="47297" y="654269"/>
                </a:cubicBezTo>
                <a:cubicBezTo>
                  <a:pt x="81456" y="788276"/>
                  <a:pt x="483477" y="922283"/>
                  <a:pt x="583325" y="906517"/>
                </a:cubicBezTo>
                <a:cubicBezTo>
                  <a:pt x="683173" y="890751"/>
                  <a:pt x="635877" y="620110"/>
                  <a:pt x="646387" y="559676"/>
                </a:cubicBezTo>
                <a:cubicBezTo>
                  <a:pt x="656897" y="499242"/>
                  <a:pt x="641132" y="546538"/>
                  <a:pt x="646387" y="543910"/>
                </a:cubicBezTo>
                <a:cubicBezTo>
                  <a:pt x="651642" y="541282"/>
                  <a:pt x="677918" y="543910"/>
                  <a:pt x="677918" y="54391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5436096" y="1700808"/>
            <a:ext cx="504497" cy="804041"/>
          </a:xfrm>
          <a:custGeom>
            <a:avLst/>
            <a:gdLst>
              <a:gd name="connsiteX0" fmla="*/ 0 w 504497"/>
              <a:gd name="connsiteY0" fmla="*/ 0 h 804041"/>
              <a:gd name="connsiteX1" fmla="*/ 78828 w 504497"/>
              <a:gd name="connsiteY1" fmla="*/ 346841 h 804041"/>
              <a:gd name="connsiteX2" fmla="*/ 362607 w 504497"/>
              <a:gd name="connsiteY2" fmla="*/ 630621 h 804041"/>
              <a:gd name="connsiteX3" fmla="*/ 504497 w 504497"/>
              <a:gd name="connsiteY3" fmla="*/ 804041 h 804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497" h="804041">
                <a:moveTo>
                  <a:pt x="0" y="0"/>
                </a:moveTo>
                <a:cubicBezTo>
                  <a:pt x="9197" y="120869"/>
                  <a:pt x="18394" y="241738"/>
                  <a:pt x="78828" y="346841"/>
                </a:cubicBezTo>
                <a:cubicBezTo>
                  <a:pt x="139262" y="451944"/>
                  <a:pt x="291662" y="554421"/>
                  <a:pt x="362607" y="630621"/>
                </a:cubicBezTo>
                <a:cubicBezTo>
                  <a:pt x="433552" y="706821"/>
                  <a:pt x="504497" y="804041"/>
                  <a:pt x="504497" y="80404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5176345" y="4635062"/>
            <a:ext cx="2885090" cy="1358462"/>
          </a:xfrm>
          <a:custGeom>
            <a:avLst/>
            <a:gdLst>
              <a:gd name="connsiteX0" fmla="*/ 814552 w 2885090"/>
              <a:gd name="connsiteY0" fmla="*/ 0 h 1358462"/>
              <a:gd name="connsiteX1" fmla="*/ 136634 w 2885090"/>
              <a:gd name="connsiteY1" fmla="*/ 268014 h 1358462"/>
              <a:gd name="connsiteX2" fmla="*/ 1634358 w 2885090"/>
              <a:gd name="connsiteY2" fmla="*/ 725214 h 1358462"/>
              <a:gd name="connsiteX3" fmla="*/ 2706414 w 2885090"/>
              <a:gd name="connsiteY3" fmla="*/ 1277007 h 1358462"/>
              <a:gd name="connsiteX4" fmla="*/ 2706414 w 2885090"/>
              <a:gd name="connsiteY4" fmla="*/ 1213945 h 1358462"/>
              <a:gd name="connsiteX5" fmla="*/ 2816772 w 2885090"/>
              <a:gd name="connsiteY5" fmla="*/ 1308538 h 1358462"/>
              <a:gd name="connsiteX6" fmla="*/ 2801007 w 2885090"/>
              <a:gd name="connsiteY6" fmla="*/ 1340069 h 1358462"/>
              <a:gd name="connsiteX7" fmla="*/ 2785241 w 2885090"/>
              <a:gd name="connsiteY7" fmla="*/ 1308538 h 1358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85090" h="1358462">
                <a:moveTo>
                  <a:pt x="814552" y="0"/>
                </a:moveTo>
                <a:cubicBezTo>
                  <a:pt x="407276" y="73572"/>
                  <a:pt x="0" y="147145"/>
                  <a:pt x="136634" y="268014"/>
                </a:cubicBezTo>
                <a:cubicBezTo>
                  <a:pt x="273268" y="388883"/>
                  <a:pt x="1206061" y="557048"/>
                  <a:pt x="1634358" y="725214"/>
                </a:cubicBezTo>
                <a:cubicBezTo>
                  <a:pt x="2062655" y="893380"/>
                  <a:pt x="2527738" y="1195552"/>
                  <a:pt x="2706414" y="1277007"/>
                </a:cubicBezTo>
                <a:cubicBezTo>
                  <a:pt x="2885090" y="1358462"/>
                  <a:pt x="2688021" y="1208690"/>
                  <a:pt x="2706414" y="1213945"/>
                </a:cubicBezTo>
                <a:cubicBezTo>
                  <a:pt x="2724807" y="1219200"/>
                  <a:pt x="2801006" y="1287517"/>
                  <a:pt x="2816772" y="1308538"/>
                </a:cubicBezTo>
                <a:cubicBezTo>
                  <a:pt x="2832538" y="1329559"/>
                  <a:pt x="2806262" y="1340069"/>
                  <a:pt x="2801007" y="1340069"/>
                </a:cubicBezTo>
                <a:cubicBezTo>
                  <a:pt x="2795752" y="1340069"/>
                  <a:pt x="2790496" y="1324303"/>
                  <a:pt x="2785241" y="130853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30</Words>
  <Application>Microsoft Office PowerPoint</Application>
  <PresentationFormat>Экран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Дидактическая игра  «Собери Шарики»  для детей 6-7 лет Разработано воспитателем  Ивановой Т.В.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</dc:creator>
  <cp:lastModifiedBy>ал</cp:lastModifiedBy>
  <cp:revision>5</cp:revision>
  <dcterms:created xsi:type="dcterms:W3CDTF">2017-12-19T09:33:16Z</dcterms:created>
  <dcterms:modified xsi:type="dcterms:W3CDTF">2017-12-19T10:29:34Z</dcterms:modified>
</cp:coreProperties>
</file>