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58" r:id="rId5"/>
    <p:sldId id="261" r:id="rId6"/>
    <p:sldId id="262" r:id="rId7"/>
    <p:sldId id="263" r:id="rId8"/>
    <p:sldId id="264" r:id="rId9"/>
    <p:sldId id="265" r:id="rId10"/>
    <p:sldId id="259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3AF06A-9946-44CB-90F6-316955520FE5}" type="datetimeFigureOut">
              <a:rPr lang="ru-RU" smtClean="0"/>
              <a:pPr/>
              <a:t>17.11.2017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68671-EA9B-4E00-960D-84DED5F91CF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dirty="0" smtClean="0"/>
              <a:t>Урок русского языка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2 класс</a:t>
            </a:r>
            <a:endParaRPr lang="ru-RU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ОМОГРАФЫ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/>
              <a:t>Косит косец, а зайчишка косит.</a:t>
            </a:r>
          </a:p>
          <a:p>
            <a:pPr>
              <a:buNone/>
            </a:pPr>
            <a:r>
              <a:rPr lang="ru-RU" sz="4400" b="1" dirty="0" smtClean="0"/>
              <a:t>Трусит трусишка, а ослик трусит.</a:t>
            </a:r>
          </a:p>
          <a:p>
            <a:endParaRPr lang="ru-RU" sz="4400" b="1" dirty="0"/>
          </a:p>
          <a:p>
            <a:pPr>
              <a:buNone/>
            </a:pPr>
            <a:r>
              <a:rPr lang="ru-RU" sz="4400" b="1" dirty="0" smtClean="0"/>
              <a:t>В ведёрко руки окуни,</a:t>
            </a:r>
          </a:p>
          <a:p>
            <a:pPr>
              <a:buNone/>
            </a:pPr>
            <a:r>
              <a:rPr lang="ru-RU" sz="4400" b="1" dirty="0" smtClean="0"/>
              <a:t>Не бойся: это окуни.</a:t>
            </a:r>
            <a:endParaRPr lang="ru-RU" sz="4400" b="1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flipH="1">
            <a:off x="4283968" y="332656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115616" y="1556792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7668344" y="1556792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1259632" y="2420888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7956376" y="2348880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5724128" y="4005064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4139952" y="4797152"/>
            <a:ext cx="144016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ПРОВЕРКА</a:t>
            </a:r>
            <a:endParaRPr lang="ru-RU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611560" y="2204864"/>
          <a:ext cx="8229600" cy="3139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/>
                <a:gridCol w="4114800"/>
              </a:tblGrid>
              <a:tr h="2232248">
                <a:tc>
                  <a:txBody>
                    <a:bodyPr/>
                    <a:lstStyle/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Вода, море.</a:t>
                      </a:r>
                    </a:p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Пенал, доска.</a:t>
                      </a:r>
                    </a:p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Петух, баран.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Зеркало, вешалка.</a:t>
                      </a:r>
                      <a:endParaRPr lang="ru-RU" sz="4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1. Река, роща.</a:t>
                      </a:r>
                    </a:p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2. Столы, парта.</a:t>
                      </a:r>
                    </a:p>
                    <a:p>
                      <a:pPr lvl="0"/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3. Индюк, карась.</a:t>
                      </a:r>
                    </a:p>
                    <a:p>
                      <a:r>
                        <a:rPr lang="ru-RU" sz="40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4. Лестница, комната.</a:t>
                      </a:r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 flipH="1">
            <a:off x="2195736" y="2132856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H="1">
            <a:off x="3059832" y="2204864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flipH="1">
            <a:off x="2195736" y="2852936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3995936" y="2780928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H="1">
            <a:off x="2123728" y="3429000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3707904" y="3429000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flipH="1">
            <a:off x="1619672" y="4005064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H="1">
            <a:off x="1115616" y="4653136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flipH="1">
            <a:off x="6228184" y="2132856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H="1">
            <a:off x="7092280" y="2204864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flipH="1">
            <a:off x="6444208" y="2852936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7380312" y="2852936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H="1">
            <a:off x="6444208" y="3429000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7956376" y="3429000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>
            <a:off x="5796136" y="4005064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5220072" y="4581128"/>
            <a:ext cx="216024" cy="216024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/>
              <a:t>    </a:t>
            </a:r>
            <a:r>
              <a:rPr lang="ru-RU" sz="4000" b="1" dirty="0" smtClean="0"/>
              <a:t>Жучка </a:t>
            </a:r>
            <a:r>
              <a:rPr lang="ru-RU" sz="4000" dirty="0" smtClean="0"/>
              <a:t>громко лаяла. – Воробей поймал </a:t>
            </a:r>
            <a:r>
              <a:rPr lang="ru-RU" sz="4000" b="1" dirty="0" smtClean="0"/>
              <a:t>жучка</a:t>
            </a:r>
            <a:r>
              <a:rPr lang="ru-RU" sz="4000" dirty="0" smtClean="0"/>
              <a:t>.</a:t>
            </a:r>
            <a:r>
              <a:rPr lang="ru-RU" sz="4000" dirty="0" smtClean="0"/>
              <a:t> </a:t>
            </a:r>
          </a:p>
          <a:p>
            <a:pPr>
              <a:buNone/>
            </a:pPr>
            <a:r>
              <a:rPr lang="ru-RU" sz="4000" b="1" dirty="0" smtClean="0"/>
              <a:t>    Село</a:t>
            </a:r>
            <a:r>
              <a:rPr lang="ru-RU" sz="4000" dirty="0" smtClean="0"/>
              <a:t> </a:t>
            </a:r>
            <a:r>
              <a:rPr lang="ru-RU" sz="4000" dirty="0" smtClean="0"/>
              <a:t>Ясное стоит на берегу реки. – Красное солнце </a:t>
            </a:r>
            <a:r>
              <a:rPr lang="ru-RU" sz="4000" b="1" dirty="0" smtClean="0"/>
              <a:t>село</a:t>
            </a:r>
            <a:r>
              <a:rPr lang="ru-RU" sz="4000" dirty="0" smtClean="0"/>
              <a:t> за рекой.          </a:t>
            </a:r>
            <a:endParaRPr lang="ru-RU" sz="4000" dirty="0" smtClean="0"/>
          </a:p>
          <a:p>
            <a:pPr>
              <a:buNone/>
            </a:pPr>
            <a:r>
              <a:rPr lang="ru-RU" sz="4000" dirty="0" smtClean="0"/>
              <a:t>    Возьми </a:t>
            </a:r>
            <a:r>
              <a:rPr lang="ru-RU" sz="4000" b="1" dirty="0" smtClean="0"/>
              <a:t>соли</a:t>
            </a:r>
            <a:r>
              <a:rPr lang="ru-RU" sz="4000" dirty="0" smtClean="0"/>
              <a:t> и </a:t>
            </a:r>
            <a:r>
              <a:rPr lang="ru-RU" sz="4000" b="1" dirty="0" smtClean="0"/>
              <a:t>соли</a:t>
            </a:r>
            <a:r>
              <a:rPr lang="ru-RU" sz="4000" dirty="0" smtClean="0"/>
              <a:t> суп.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Орфографическая разминка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</a:t>
            </a:r>
            <a:r>
              <a:rPr lang="ru-RU" sz="5400" b="1" dirty="0" smtClean="0"/>
              <a:t>Парк</a:t>
            </a:r>
            <a:r>
              <a:rPr lang="ru-RU" sz="5400" b="1" dirty="0" smtClean="0"/>
              <a:t>, </a:t>
            </a:r>
            <a:r>
              <a:rPr lang="ru-RU" sz="5400" b="1" dirty="0" smtClean="0"/>
              <a:t>(</a:t>
            </a:r>
            <a:r>
              <a:rPr lang="ru-RU" sz="5400" b="1" dirty="0" err="1" smtClean="0"/>
              <a:t>М,м</a:t>
            </a:r>
            <a:r>
              <a:rPr lang="ru-RU" sz="5400" b="1" dirty="0" smtClean="0"/>
              <a:t>)</a:t>
            </a:r>
            <a:r>
              <a:rPr lang="ru-RU" sz="5400" b="1" dirty="0" err="1" smtClean="0"/>
              <a:t>урка</a:t>
            </a:r>
            <a:r>
              <a:rPr lang="ru-RU" sz="5400" b="1" dirty="0" smtClean="0"/>
              <a:t>, </a:t>
            </a:r>
            <a:r>
              <a:rPr lang="ru-RU" sz="5400" b="1" dirty="0" err="1" smtClean="0"/>
              <a:t>уш</a:t>
            </a:r>
            <a:r>
              <a:rPr lang="ru-RU" sz="5400" b="1" dirty="0" smtClean="0"/>
              <a:t>…, ч….</a:t>
            </a:r>
            <a:r>
              <a:rPr lang="ru-RU" sz="5400" b="1" dirty="0" err="1" smtClean="0"/>
              <a:t>йник</a:t>
            </a:r>
            <a:r>
              <a:rPr lang="ru-RU" sz="5400" b="1" dirty="0" smtClean="0"/>
              <a:t>, </a:t>
            </a:r>
            <a:r>
              <a:rPr lang="ru-RU" sz="5400" b="1" dirty="0" smtClean="0"/>
              <a:t>(</a:t>
            </a:r>
            <a:r>
              <a:rPr lang="ru-RU" sz="5400" b="1" dirty="0" err="1" smtClean="0"/>
              <a:t>М,м</a:t>
            </a:r>
            <a:r>
              <a:rPr lang="ru-RU" sz="5400" b="1" dirty="0" smtClean="0"/>
              <a:t>)…</a:t>
            </a:r>
            <a:r>
              <a:rPr lang="ru-RU" sz="5400" b="1" dirty="0" err="1" smtClean="0"/>
              <a:t>сква</a:t>
            </a:r>
            <a:r>
              <a:rPr lang="ru-RU" sz="5400" b="1" dirty="0" smtClean="0"/>
              <a:t>, </a:t>
            </a:r>
            <a:r>
              <a:rPr lang="ru-RU" sz="5400" b="1" dirty="0" err="1" smtClean="0"/>
              <a:t>щ</a:t>
            </a:r>
            <a:r>
              <a:rPr lang="ru-RU" sz="5400" b="1" dirty="0" smtClean="0"/>
              <a:t>…</a:t>
            </a:r>
            <a:r>
              <a:rPr lang="ru-RU" sz="5400" b="1" dirty="0" err="1" smtClean="0"/>
              <a:t>ка</a:t>
            </a:r>
            <a:r>
              <a:rPr lang="ru-RU" sz="5400" b="1" dirty="0" smtClean="0"/>
              <a:t>, </a:t>
            </a:r>
            <a:r>
              <a:rPr lang="ru-RU" sz="5400" b="1" dirty="0" smtClean="0"/>
              <a:t>лыж…, мал…чик</a:t>
            </a:r>
            <a:r>
              <a:rPr lang="ru-RU" sz="5400" b="1" dirty="0" smtClean="0"/>
              <a:t>, </a:t>
            </a:r>
            <a:r>
              <a:rPr lang="ru-RU" sz="5400" b="1" dirty="0" smtClean="0"/>
              <a:t>дев…ч(?)</a:t>
            </a:r>
            <a:r>
              <a:rPr lang="ru-RU" sz="5400" b="1" dirty="0" err="1" smtClean="0"/>
              <a:t>ка</a:t>
            </a:r>
            <a:r>
              <a:rPr lang="ru-RU" sz="5400" b="1" dirty="0" smtClean="0"/>
              <a:t>, </a:t>
            </a:r>
            <a:r>
              <a:rPr lang="ru-RU" sz="5400" b="1" dirty="0" smtClean="0"/>
              <a:t>(</a:t>
            </a:r>
            <a:r>
              <a:rPr lang="ru-RU" sz="5400" b="1" dirty="0" err="1" smtClean="0"/>
              <a:t>М,м</a:t>
            </a:r>
            <a:r>
              <a:rPr lang="ru-RU" sz="5400" b="1" dirty="0" smtClean="0"/>
              <a:t>)ария.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/>
          <a:lstStyle/>
          <a:p>
            <a:r>
              <a:rPr lang="ru-RU" b="1" dirty="0" smtClean="0"/>
              <a:t>СТРЕЛКИ   и   ГВОЗДИКИ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30" name="Picture 6" descr="https://khersondaily.com/images/news/big/990fa2bd40167b6f0f824f01e2356f6a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93096"/>
            <a:ext cx="2952328" cy="2281145"/>
          </a:xfrm>
          <a:prstGeom prst="rect">
            <a:avLst/>
          </a:prstGeom>
          <a:noFill/>
        </p:spPr>
      </p:pic>
      <p:pic>
        <p:nvPicPr>
          <p:cNvPr id="1032" name="Picture 8" descr="http://babyforex.ru/files/6vistr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124744"/>
            <a:ext cx="2722994" cy="3008909"/>
          </a:xfrm>
          <a:prstGeom prst="rect">
            <a:avLst/>
          </a:prstGeom>
          <a:noFill/>
        </p:spPr>
      </p:pic>
      <p:pic>
        <p:nvPicPr>
          <p:cNvPr id="1034" name="Picture 10" descr="https://elka-palka.ru/files/foto_articles/vybor-gvozdya-kakoj-gvozd-samyj-luchshij/vybor-gvozdya-kakoj-gvozd-samyj-luchshij-0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36096" y="1484784"/>
            <a:ext cx="3362241" cy="2160240"/>
          </a:xfrm>
          <a:prstGeom prst="rect">
            <a:avLst/>
          </a:prstGeom>
          <a:noFill/>
        </p:spPr>
      </p:pic>
      <p:pic>
        <p:nvPicPr>
          <p:cNvPr id="1036" name="Picture 12" descr="http://images.freeimages.com/images/premium/previews/4190/41909598-young-lady-playing-archer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1920" y="1196752"/>
            <a:ext cx="1800200" cy="2814359"/>
          </a:xfrm>
          <a:prstGeom prst="rect">
            <a:avLst/>
          </a:prstGeom>
          <a:noFill/>
        </p:spPr>
      </p:pic>
      <p:pic>
        <p:nvPicPr>
          <p:cNvPr id="1038" name="Picture 14" descr="http://www.playcast.ru/uploads/2017/05/03/22484423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149080"/>
            <a:ext cx="4355976" cy="2474059"/>
          </a:xfrm>
          <a:prstGeom prst="rect">
            <a:avLst/>
          </a:prstGeom>
          <a:noFill/>
        </p:spPr>
      </p:pic>
      <p:cxnSp>
        <p:nvCxnSpPr>
          <p:cNvPr id="10" name="Прямая соединительная линия 9"/>
          <p:cNvCxnSpPr/>
          <p:nvPr/>
        </p:nvCxnSpPr>
        <p:spPr>
          <a:xfrm flipH="1">
            <a:off x="3707904" y="188640"/>
            <a:ext cx="288032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5652120" y="188640"/>
            <a:ext cx="288032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3.7037E-7 L -0.11805 0.00023 " pathEditMode="relative" rAng="0" ptsTypes="AA">
                                      <p:cBhvr>
                                        <p:cTn id="7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82 0.00023 L 0.11025 0.00023 " pathEditMode="relative" rAng="0" ptsTypes="AA">
                                      <p:cBhvr>
                                        <p:cTn id="101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Ударение. Ударный слог.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552" y="2996952"/>
            <a:ext cx="8229600" cy="197281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/>
              <a:t>Выяснить роль ударения в словах.</a:t>
            </a:r>
            <a:endParaRPr lang="ru-RU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043608" y="4869160"/>
            <a:ext cx="669674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000" b="1" dirty="0" smtClean="0"/>
              <a:t>ОМОГРАФЫ</a:t>
            </a:r>
            <a:endParaRPr lang="ru-RU" sz="80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H="1">
            <a:off x="3131840" y="4725144"/>
            <a:ext cx="288032" cy="288032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hoztorg.ucoz.ua/_ph/2/2/910227943.jpg?150590611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2660"/>
            <a:ext cx="4762500" cy="304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131840" y="404664"/>
            <a:ext cx="3344313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>
                <a:solidFill>
                  <a:srgbClr val="972E19"/>
                </a:solidFill>
                <a:latin typeface="Times New Roman" pitchFamily="18" charset="0"/>
                <a:cs typeface="Times New Roman" pitchFamily="18" charset="0"/>
              </a:rPr>
              <a:t>кружки </a:t>
            </a:r>
            <a:endParaRPr lang="ru-RU" sz="6600" dirty="0"/>
          </a:p>
        </p:txBody>
      </p:sp>
      <p:pic>
        <p:nvPicPr>
          <p:cNvPr id="1030" name="Picture 6" descr="https://image.apkapk.website/ru.access.circle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636912"/>
            <a:ext cx="3557646" cy="35576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559763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166203"/>
            <a:ext cx="2499402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972E19"/>
                </a:solidFill>
                <a:latin typeface="Times New Roman" pitchFamily="18" charset="0"/>
                <a:cs typeface="Times New Roman" pitchFamily="18" charset="0"/>
              </a:rPr>
              <a:t>замки</a:t>
            </a:r>
            <a:endParaRPr lang="ru-RU" sz="6600" dirty="0"/>
          </a:p>
        </p:txBody>
      </p:sp>
      <p:pic>
        <p:nvPicPr>
          <p:cNvPr id="2052" name="Picture 4" descr="http://static5.depositphotos.com/1020070/465/v/950/depositphotos_4650913-Lock-icon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99992" y="3322464"/>
            <a:ext cx="4313842" cy="303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nevseoboi.com.ua/uploads/posts/2010-02/1267016254_chateau-de-saumur-saumur-franc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1916" y="1124744"/>
            <a:ext cx="4475334" cy="3356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113143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166203"/>
            <a:ext cx="3280770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972E19"/>
                </a:solidFill>
                <a:latin typeface="Times New Roman" pitchFamily="18" charset="0"/>
                <a:cs typeface="Times New Roman" pitchFamily="18" charset="0"/>
              </a:rPr>
              <a:t>стрелки</a:t>
            </a:r>
            <a:endParaRPr lang="ru-RU" sz="6600" dirty="0"/>
          </a:p>
        </p:txBody>
      </p:sp>
      <p:pic>
        <p:nvPicPr>
          <p:cNvPr id="3076" name="Picture 4" descr="http://bdg.by/sites/default/files/field/image/qg5yxslre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657875" cy="32616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cn15.nevsedoma.com.ua/photo/690/141_files/552ffa6fa645b8b00b330f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25892" y="2946190"/>
            <a:ext cx="480053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837338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131840" y="166203"/>
            <a:ext cx="2436629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600" b="1" dirty="0" smtClean="0">
                <a:solidFill>
                  <a:srgbClr val="972E19"/>
                </a:solidFill>
                <a:latin typeface="Times New Roman" pitchFamily="18" charset="0"/>
                <a:cs typeface="Times New Roman" pitchFamily="18" charset="0"/>
              </a:rPr>
              <a:t>плачу</a:t>
            </a:r>
            <a:endParaRPr lang="ru-RU" sz="6600" dirty="0"/>
          </a:p>
        </p:txBody>
      </p:sp>
      <p:pic>
        <p:nvPicPr>
          <p:cNvPr id="4098" name="Picture 2" descr="https://static8.depositphotos.com/1007989/1011/i/950/depositphotos_10118062-stock-photo-crying-smile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37022"/>
            <a:ext cx="4617964" cy="2852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e1.ru/news/images/new/398188/big/23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84375" y="3356992"/>
            <a:ext cx="4779436" cy="317567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993762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700808"/>
            <a:ext cx="74888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4000" b="1" dirty="0" smtClean="0"/>
              <a:t>Косит косец, а зайчишка косит.</a:t>
            </a:r>
          </a:p>
          <a:p>
            <a:pPr>
              <a:buNone/>
            </a:pPr>
            <a:r>
              <a:rPr lang="ru-RU" sz="4000" b="1" dirty="0" smtClean="0"/>
              <a:t>Трусит трусишка, а ослик трусит.</a:t>
            </a:r>
          </a:p>
          <a:p>
            <a:endParaRPr lang="ru-RU" sz="4000" b="1" dirty="0" smtClean="0"/>
          </a:p>
          <a:p>
            <a:pPr>
              <a:buNone/>
            </a:pPr>
            <a:r>
              <a:rPr lang="ru-RU" sz="4000" b="1" dirty="0" smtClean="0"/>
              <a:t>В ведёрко руки окуни,</a:t>
            </a:r>
          </a:p>
          <a:p>
            <a:pPr>
              <a:buNone/>
            </a:pPr>
            <a:r>
              <a:rPr lang="ru-RU" sz="4000" b="1" dirty="0" smtClean="0"/>
              <a:t>Не бойся: это окуни.</a:t>
            </a:r>
            <a:endParaRPr lang="ru-RU" sz="4000" b="1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971600" y="2276872"/>
            <a:ext cx="122413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6588224" y="2348880"/>
            <a:ext cx="122413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115616" y="3068960"/>
            <a:ext cx="122413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732240" y="3068960"/>
            <a:ext cx="122413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4572000" y="4221088"/>
            <a:ext cx="122413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067944" y="4869160"/>
            <a:ext cx="1224136" cy="0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166</Words>
  <Application>Microsoft Office PowerPoint</Application>
  <PresentationFormat>Экран (4:3)</PresentationFormat>
  <Paragraphs>35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Урок русского языка</vt:lpstr>
      <vt:lpstr>Орфографическая разминка</vt:lpstr>
      <vt:lpstr>СТРЕЛКИ   и   ГВОЗДИКИ</vt:lpstr>
      <vt:lpstr>Ударение. Ударный слог.</vt:lpstr>
      <vt:lpstr>Слайд 5</vt:lpstr>
      <vt:lpstr>Слайд 6</vt:lpstr>
      <vt:lpstr>Слайд 7</vt:lpstr>
      <vt:lpstr>Слайд 8</vt:lpstr>
      <vt:lpstr>Слайд 9</vt:lpstr>
      <vt:lpstr>ОМОГРАФЫ</vt:lpstr>
      <vt:lpstr>ПРОВЕРКА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</dc:title>
  <dc:creator>Oleg</dc:creator>
  <cp:lastModifiedBy>Oleg</cp:lastModifiedBy>
  <cp:revision>17</cp:revision>
  <dcterms:created xsi:type="dcterms:W3CDTF">2017-11-15T19:33:31Z</dcterms:created>
  <dcterms:modified xsi:type="dcterms:W3CDTF">2017-11-17T20:32:40Z</dcterms:modified>
</cp:coreProperties>
</file>