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79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743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85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75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320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71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9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44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977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03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accent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BDC39-83B1-465B-9DDA-7A2660155EBD}" type="datetimeFigureOut">
              <a:rPr lang="ru-RU" smtClean="0"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9E065-F9F5-4496-9B32-DFB43FD969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28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5854" y="1271537"/>
            <a:ext cx="8133634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Организационное родительское собрание</a:t>
            </a:r>
          </a:p>
          <a:p>
            <a:pPr algn="ctr"/>
            <a:r>
              <a:rPr lang="ru-RU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«Клуб родителей «</a:t>
            </a:r>
            <a:r>
              <a:rPr lang="ru-RU" sz="4000" dirty="0" err="1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Говорушка</a:t>
            </a:r>
            <a:r>
              <a:rPr lang="ru-RU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»</a:t>
            </a:r>
          </a:p>
          <a:p>
            <a:pPr algn="ctr"/>
            <a:r>
              <a:rPr lang="ru-RU" sz="40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 д/с «Теремок» ГБОУ СОШ №2 «ОЦ» с. Кинель-Черкассы</a:t>
            </a:r>
          </a:p>
          <a:p>
            <a:pPr algn="ctr"/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48" y="583463"/>
            <a:ext cx="2097206" cy="206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90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7478" y="623146"/>
            <a:ext cx="8560100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 детям с ограниченными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возможностями здоровья относятся дети: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нарушениями слуха;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нарушениями зрения;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нарушениями речи;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нарушением опорно-двигательного аппарата;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задержкой психического развития;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нарушением интеллекта;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 расстройствами эмоционально-волевой сферы;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 сложной структурой нарушения.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026" name="Picture 2" descr="http://co8tula.ru/upload/iblock/fd2/fd2b8df60b8688968ed979497ddfa22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82633"/>
            <a:ext cx="2101825" cy="2066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64796" y="5361401"/>
            <a:ext cx="95969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 нарушения определяет КЭК поликлиники (если есть инвалидность)</a:t>
            </a:r>
          </a:p>
          <a:p>
            <a:pPr algn="ctr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или ПМПК (комиссия) окружного или областного уровня. 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028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92" y="188301"/>
            <a:ext cx="2097206" cy="206672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70561" y="1221663"/>
            <a:ext cx="9506128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логопедической помощи </a:t>
            </a:r>
          </a:p>
          <a:p>
            <a:pPr algn="ctr"/>
            <a:r>
              <a:rPr lang="ru-RU" sz="36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детям с речевыми нарушениями :</a:t>
            </a:r>
          </a:p>
          <a:p>
            <a:pPr marL="742950" indent="-742950" algn="ctr">
              <a:buAutoNum type="arabicPeriod"/>
            </a:pPr>
            <a:r>
              <a:rPr lang="ru-RU" sz="36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Логопедическая (интегрированная, группа </a:t>
            </a:r>
          </a:p>
          <a:p>
            <a:pPr algn="ctr"/>
            <a:r>
              <a:rPr lang="ru-RU" sz="36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компенсированной направленности…)</a:t>
            </a:r>
          </a:p>
          <a:p>
            <a:pPr marL="742950" indent="-742950">
              <a:buAutoNum type="arabicPeriod" startAt="2"/>
            </a:pPr>
            <a:r>
              <a:rPr lang="ru-RU" sz="36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Логопед в детской поликлинике.</a:t>
            </a:r>
          </a:p>
          <a:p>
            <a:pPr marL="742950" indent="-742950">
              <a:buAutoNum type="arabicPeriod" startAt="2"/>
            </a:pPr>
            <a:r>
              <a:rPr lang="ru-RU" sz="36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Логопед в санатории.</a:t>
            </a:r>
          </a:p>
          <a:p>
            <a:pPr marL="742950" indent="-742950">
              <a:buAutoNum type="arabicPeriod" startAt="2"/>
            </a:pPr>
            <a:r>
              <a:rPr lang="ru-RU" sz="36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Логопед в ППМС-Центре.</a:t>
            </a:r>
          </a:p>
          <a:p>
            <a:pPr marL="742950" indent="-742950">
              <a:buFontTx/>
              <a:buAutoNum type="arabicPeriod" startAt="2"/>
            </a:pPr>
            <a:r>
              <a:rPr lang="ru-RU" sz="3600" u="sng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Логопедический </a:t>
            </a:r>
            <a:r>
              <a:rPr lang="ru-RU" sz="3600" u="sng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3600" u="sng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ункт в ДО.</a:t>
            </a:r>
            <a:endParaRPr lang="ru-RU" sz="3600" b="0" u="sng" cap="none" spc="0" dirty="0" smtClean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722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8955" y="1254913"/>
            <a:ext cx="11281871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Виды речевых нарушений и</a:t>
            </a:r>
          </a:p>
          <a:p>
            <a:pPr algn="ctr"/>
            <a:r>
              <a:rPr lang="ru-RU" sz="32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продолжительность обучения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ФН (3-6 месяцев);</a:t>
            </a:r>
          </a:p>
          <a:p>
            <a:pPr marL="514350" indent="-514350" algn="ctr">
              <a:buAutoNum type="arabicPeriod"/>
            </a:pPr>
            <a:r>
              <a:rPr lang="ru-RU" sz="3200" b="0" cap="none" spc="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ФФН (1год);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ОНР (</a:t>
            </a:r>
            <a:r>
              <a:rPr lang="en-US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III </a:t>
            </a:r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уровня-1 год, </a:t>
            </a:r>
            <a:r>
              <a:rPr lang="en-US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 </a:t>
            </a:r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уровня – 2 года;</a:t>
            </a:r>
            <a:r>
              <a:rPr lang="en-US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I- </a:t>
            </a:r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уровня – 3-4 года).</a:t>
            </a:r>
          </a:p>
          <a:p>
            <a:pPr marL="514350" indent="-514350" algn="ctr">
              <a:buAutoNum type="arabicPeriod"/>
            </a:pPr>
            <a:r>
              <a:rPr lang="ru-RU" sz="3200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Заикание (1 год).</a:t>
            </a:r>
            <a:endParaRPr lang="ru-RU" sz="3200" b="0" cap="none" spc="0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022" y="550818"/>
            <a:ext cx="2097206" cy="20667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5805" y="653767"/>
            <a:ext cx="3212870" cy="42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61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38" y="151202"/>
            <a:ext cx="2097206" cy="20667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12027" y="604733"/>
            <a:ext cx="10332764" cy="84638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Причины речевых нарушений: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1.наследственность;</a:t>
            </a:r>
          </a:p>
          <a:p>
            <a:pPr algn="ctr"/>
            <a:r>
              <a:rPr lang="ru-RU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2. вредные профессиональные условия работы матери;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3.алкоголизм, курение, наркомания, лекарственная или иная интоксикация;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4. искусственное прерывание предыдущих беременностей;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5. токсикозы во время беременности;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6. острые и хронические заболевания беременной и малыша в течение первого года жизни;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7. резус-конфликт матери и ребенка;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8. ушибы падения матери во время беременности, 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ушибы, падения, травмы малыша в первые 3 года;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9. стрессовые ситуации в жизни беременной женщины;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10. неблагополучные роды (неправильно организованное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родовспоможение);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12. воспалительные заболевания головного мозга малыша;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13. дефекты речи окружающих;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14. педагогическая запущенность;</a:t>
            </a:r>
          </a:p>
          <a:p>
            <a:pPr algn="ctr"/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15. неправильное строение артикуляционного аппарата.</a:t>
            </a:r>
          </a:p>
          <a:p>
            <a:pPr algn="ctr"/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895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3051" y="591186"/>
            <a:ext cx="8691931" cy="52629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Тяжелые нарушения речи (ОНР):</a:t>
            </a:r>
          </a:p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Моторная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алалия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(может сочетаться с дизартрией);</a:t>
            </a:r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Дизартрия;</a:t>
            </a:r>
          </a:p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Расщелина губы и неба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может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сочетаться с дизартрией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);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Проявления ОНР:</a:t>
            </a: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позднее начало речи;</a:t>
            </a: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непонятная речь для окружающих;</a:t>
            </a: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позднее возникновение фразы у </a:t>
            </a: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ребенка; </a:t>
            </a: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неструктурированная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фраза (набор слов)</a:t>
            </a:r>
          </a:p>
          <a:p>
            <a:pPr marL="457200" indent="-457200" algn="ctr">
              <a:buFont typeface="Wingdings" panose="05000000000000000000" pitchFamily="2" charset="2"/>
              <a:buChar char="v"/>
            </a:pPr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отсутствие предлогов и т.д.</a:t>
            </a:r>
          </a:p>
          <a:p>
            <a:pPr algn="ctr"/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7176" y="2340166"/>
            <a:ext cx="2103120" cy="2148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r="70379"/>
          <a:stretch/>
        </p:blipFill>
        <p:spPr>
          <a:xfrm>
            <a:off x="485010" y="2636689"/>
            <a:ext cx="2166851" cy="24288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010" y="5352142"/>
            <a:ext cx="2629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/>
              <a:t>Ринолалия</a:t>
            </a:r>
            <a:endParaRPr lang="ru-RU" dirty="0" smtClean="0"/>
          </a:p>
          <a:p>
            <a:pPr algn="ctr"/>
            <a:r>
              <a:rPr lang="ru-RU" dirty="0" smtClean="0"/>
              <a:t>(Расщелина губы и нёба)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967185" y="4488699"/>
            <a:ext cx="19534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Дизартрия</a:t>
            </a:r>
          </a:p>
          <a:p>
            <a:pPr algn="ctr"/>
            <a:r>
              <a:rPr lang="ru-RU" dirty="0" smtClean="0"/>
              <a:t>(например,</a:t>
            </a:r>
          </a:p>
          <a:p>
            <a:pPr algn="ctr"/>
            <a:r>
              <a:rPr lang="ru-RU" dirty="0" smtClean="0"/>
              <a:t>слабость мышц</a:t>
            </a:r>
          </a:p>
          <a:p>
            <a:pPr algn="ctr"/>
            <a:r>
              <a:rPr lang="ru-RU" dirty="0" smtClean="0"/>
              <a:t> с одной стороны)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8445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2487" y="473516"/>
            <a:ext cx="7632153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делать?</a:t>
            </a:r>
          </a:p>
          <a:p>
            <a:pPr marL="914400" indent="-914400" algn="ctr"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 можно раньше обратиться к логопеду;</a:t>
            </a:r>
          </a:p>
          <a:p>
            <a:pPr marL="914400" indent="-914400" algn="ctr"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Получить консультацию невролога 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соответствующее медикаментозное лечение;</a:t>
            </a:r>
          </a:p>
          <a:p>
            <a:pPr algn="ctr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Проверить слух.</a:t>
            </a:r>
          </a:p>
          <a:p>
            <a:pPr marL="914400" indent="-914400" algn="ctr">
              <a:buAutoNum type="arabicPeriod"/>
            </a:pP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96" y="473516"/>
            <a:ext cx="3169482" cy="2374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0341" y="3151172"/>
            <a:ext cx="3761996" cy="25014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69604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7" y="1168080"/>
            <a:ext cx="4035136" cy="455246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22022" y="2701328"/>
            <a:ext cx="7007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1360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5484" y="2712319"/>
            <a:ext cx="5438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http://nn.deti-ww.ru/CHto-takoe-zrr-u-detej-i-kak-lechit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0110" y="1466888"/>
            <a:ext cx="97865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Использованы 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фотоматериалы: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5484" y="3219086"/>
            <a:ext cx="6075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http://vestnik.rncrr.ru/vestnik/v13/papers/stepanyan_v13.htm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5484" y="3725853"/>
            <a:ext cx="786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http://www.morethanwordsllc.com/will-your-late-talker-get-better-as-they-grow/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3175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402</Words>
  <Application>Microsoft Office PowerPoint</Application>
  <PresentationFormat>Широкоэкранный</PresentationFormat>
  <Paragraphs>78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17</cp:revision>
  <dcterms:created xsi:type="dcterms:W3CDTF">2017-09-08T07:19:15Z</dcterms:created>
  <dcterms:modified xsi:type="dcterms:W3CDTF">2017-09-08T09:08:48Z</dcterms:modified>
</cp:coreProperties>
</file>