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0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648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 userDrawn="1"/>
        </p:nvSpPr>
        <p:spPr>
          <a:xfrm>
            <a:off x="1643063" y="4286250"/>
            <a:ext cx="5857875" cy="17859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ая прямоугольная выноска 4"/>
          <p:cNvSpPr/>
          <p:nvPr userDrawn="1"/>
        </p:nvSpPr>
        <p:spPr>
          <a:xfrm>
            <a:off x="714375" y="1928813"/>
            <a:ext cx="7786688" cy="1857375"/>
          </a:xfrm>
          <a:prstGeom prst="wedgeRoundRectCallout">
            <a:avLst>
              <a:gd name="adj1" fmla="val -3055"/>
              <a:gd name="adj2" fmla="val -5052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11" descr="0_4a40d_5322024a_XL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85813" y="3214688"/>
            <a:ext cx="16430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2" descr="0_4a40d_5322024a_XL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857500" y="3214688"/>
            <a:ext cx="164306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3" descr="0_4a40d_5322024a_XL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3214688"/>
            <a:ext cx="16430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4" descr="0_4a40d_5322024a_XL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929438" y="3143250"/>
            <a:ext cx="150018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0C1A3-821A-4DB3-AE86-D39413139309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E96AF-2937-47E3-818F-9284032D5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796A4-143A-46E8-8851-6AE8330BB8DA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814FC-70BE-41F1-AF70-42A776362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F3BF6-A990-4175-BD24-943A9981E231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C0D43-E98B-415F-A274-EF419C679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7C716-F371-4F62-89E6-28818F76FBAE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7494-9621-4065-9BC6-6D7026CF4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80B90-30A0-4EE0-9338-CF025986973F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AEA7B-7A30-4BB3-8948-E8549CB49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1F1E-B51B-4832-B876-ED43D3302A30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C3DC5-4727-490F-8833-453164C4C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6EF38-A34A-46F8-9621-0D4B09DF86F0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A76A3-2E28-4E5A-A800-EFE34B81F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83ACC-CE28-45CA-A6F1-AEDDE390BC4C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A5093-850B-4B8E-AB37-2F2588980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307C4-33D1-4230-9681-CCEEEB85473C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AC2B4-F6EB-4075-9BC0-BBC9E3D22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35E22-A7F8-46C7-AD84-05E98AC0B4D0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7CC65-7977-46D1-A20C-5B3AD70FD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B2BA8-30A5-4611-8EAE-EFBF4F1A4E65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BDAEB-56EC-4791-9D7B-8F4FB6C95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 userDrawn="1"/>
        </p:nvSpPr>
        <p:spPr>
          <a:xfrm>
            <a:off x="285720" y="142852"/>
            <a:ext cx="8572560" cy="6500858"/>
          </a:xfrm>
          <a:prstGeom prst="round2DiagRect">
            <a:avLst>
              <a:gd name="adj1" fmla="val 13346"/>
              <a:gd name="adj2" fmla="val 0"/>
            </a:avLst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8" descr="0_4a40d_5322024a_XL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928813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A6E510-AD77-4631-9566-E34A20C68712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C512A5-F4D5-4B69-8BBF-282AD2824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 spd="slow">
    <p:wheel spokes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kartiny.ucoz.ru/photo/prazdniki/kreshhenie/skachat_besplatno/286-0-9405" TargetMode="External"/><Relationship Id="rId2" Type="http://schemas.openxmlformats.org/officeDocument/2006/relationships/hyperlink" Target="http://roditeli-i-deti.ucoz.ru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chitalnya.ru/work/429933/" TargetMode="External"/><Relationship Id="rId4" Type="http://schemas.openxmlformats.org/officeDocument/2006/relationships/hyperlink" Target="http://blog.kp.ru/users/algor42/post194752997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6021288"/>
            <a:ext cx="4824536" cy="648072"/>
          </a:xfrm>
        </p:spPr>
        <p:txBody>
          <a:bodyPr rtlCol="0"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ТИХАНОВА О.А.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85750"/>
            <a:ext cx="7772400" cy="15001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i="1" dirty="0" smtClean="0">
                <a:solidFill>
                  <a:srgbClr val="0070C0"/>
                </a:solidFill>
              </a:rPr>
              <a:t>    ЗИМУЮЩИЕ ПТИЦЫ</a:t>
            </a:r>
            <a:endParaRPr lang="ru-RU" sz="5400" dirty="0"/>
          </a:p>
        </p:txBody>
      </p:sp>
      <p:pic>
        <p:nvPicPr>
          <p:cNvPr id="4" name="Рисунок 3" descr="0_35458_6ef91bf7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878803">
            <a:off x="719417" y="2865474"/>
            <a:ext cx="2383057" cy="23577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51e2d4c40f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951467">
            <a:off x="6065889" y="3091070"/>
            <a:ext cx="2492862" cy="18696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145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71802" y="1714488"/>
            <a:ext cx="2857520" cy="2143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ЗИМУЮЩИЕ ПТИЦЫ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  <a:endParaRPr lang="ru-RU" sz="3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/>
              <a:t>     Кто зимой средь хвойных веток</a:t>
            </a:r>
            <a:br>
              <a:rPr lang="ru-RU" sz="3000" dirty="0" smtClean="0"/>
            </a:br>
            <a:r>
              <a:rPr lang="ru-RU" sz="3000" dirty="0" smtClean="0"/>
              <a:t>В феврале выводит деток?</a:t>
            </a:r>
            <a:br>
              <a:rPr lang="ru-RU" sz="3000" dirty="0" smtClean="0"/>
            </a:br>
            <a:r>
              <a:rPr lang="ru-RU" sz="3000" dirty="0" smtClean="0"/>
              <a:t>Необычный клюв - крестом,</a:t>
            </a:r>
            <a:br>
              <a:rPr lang="ru-RU" sz="3000" dirty="0" smtClean="0"/>
            </a:br>
            <a:r>
              <a:rPr lang="ru-RU" sz="3000" dirty="0" smtClean="0"/>
              <a:t>Птичку ту зовут...              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/>
              <a:t>                           (клестом).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/>
              <a:t/>
            </a:r>
            <a:br>
              <a:rPr lang="ru-RU" sz="3000" dirty="0" smtClean="0"/>
            </a:br>
            <a:endParaRPr lang="ru-RU" sz="3000" dirty="0"/>
          </a:p>
        </p:txBody>
      </p:sp>
      <p:pic>
        <p:nvPicPr>
          <p:cNvPr id="7" name="Содержимое 6" descr="image122893858816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6248" y="1500174"/>
            <a:ext cx="4357718" cy="4786346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ЗИМУЮЩИЕ ПТИЦЫ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 Тащит в дупла лип упорно </a:t>
            </a:r>
            <a:br>
              <a:rPr lang="ru-RU" smtClean="0"/>
            </a:br>
            <a:r>
              <a:rPr lang="ru-RU" smtClean="0"/>
              <a:t>Желуди, орехи, зерна, </a:t>
            </a:r>
            <a:br>
              <a:rPr lang="ru-RU" smtClean="0"/>
            </a:br>
            <a:r>
              <a:rPr lang="ru-RU" smtClean="0"/>
              <a:t>Как заправский кладовщик </a:t>
            </a:r>
            <a:br>
              <a:rPr lang="ru-RU" smtClean="0"/>
            </a:br>
            <a:r>
              <a:rPr lang="ru-RU" smtClean="0"/>
              <a:t>Бойкий ... ямщик.    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               (Поползень.)            </a:t>
            </a:r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86248" y="1500174"/>
            <a:ext cx="4357718" cy="485778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8875"/>
            <a:ext cx="8229600" cy="23574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Использованные интернет ресурсы: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latin typeface="Arial"/>
                <a:hlinkClick r:id="rId2"/>
              </a:rPr>
              <a:t>roditeli-i-deti.ucoz.ru</a:t>
            </a:r>
            <a:r>
              <a:rPr lang="ru-RU" dirty="0" smtClean="0">
                <a:latin typeface="Arial"/>
              </a:rPr>
              <a:t/>
            </a:r>
            <a:br>
              <a:rPr lang="ru-RU" dirty="0" smtClean="0">
                <a:latin typeface="Arial"/>
              </a:rPr>
            </a:br>
            <a:r>
              <a:rPr lang="en-US" dirty="0" smtClean="0">
                <a:hlinkClick r:id="rId3"/>
              </a:rPr>
              <a:t>kartiny.ucoz.ru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hlinkClick r:id="rId4"/>
              </a:rPr>
              <a:t>blog.kp.ru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hlinkClick r:id="rId5"/>
              </a:rPr>
              <a:t>chitalnya.ru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ЗИМУЮЩИЕ ПТИЦЫ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dirty="0" smtClean="0"/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Серый маленький комочек: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Чик-чирик - замерз он очень!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Солнце, выгляни скорей!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Кто тепла ждет?</a:t>
            </a:r>
            <a:r>
              <a:rPr lang="en-US" dirty="0" smtClean="0"/>
              <a:t>  </a:t>
            </a:r>
          </a:p>
          <a:p>
            <a:pPr eaLnBrk="1" hangingPunct="1">
              <a:buFont typeface="Arial" charset="0"/>
              <a:buNone/>
            </a:pPr>
            <a:r>
              <a:rPr lang="en-US" dirty="0" smtClean="0"/>
              <a:t>        </a:t>
            </a:r>
            <a:r>
              <a:rPr lang="ru-RU" dirty="0" smtClean="0"/>
              <a:t>                  (воробей).</a:t>
            </a:r>
          </a:p>
        </p:txBody>
      </p:sp>
      <p:sp>
        <p:nvSpPr>
          <p:cNvPr id="410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1026" name="Picture 2" descr="Здесь я привела фото только тех птиц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1500174"/>
            <a:ext cx="4214810" cy="464347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ЗИМУЮЩИЕ ПТИЦЫ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endParaRPr lang="en-US" dirty="0" smtClean="0"/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endParaRPr lang="en-US" dirty="0" smtClean="0"/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mtClean="0"/>
              <a:t>Черный жилет, </a:t>
            </a:r>
            <a:br>
              <a:rPr lang="ru-RU" smtClean="0"/>
            </a:br>
            <a:r>
              <a:rPr lang="ru-RU" smtClean="0"/>
              <a:t>Красный берет, </a:t>
            </a:r>
            <a:br>
              <a:rPr lang="ru-RU" smtClean="0"/>
            </a:br>
            <a:r>
              <a:rPr lang="ru-RU" smtClean="0"/>
              <a:t>Нос как топор, </a:t>
            </a:r>
            <a:br>
              <a:rPr lang="ru-RU" smtClean="0"/>
            </a:br>
            <a:r>
              <a:rPr lang="ru-RU" smtClean="0"/>
              <a:t>Хвост как упор.</a:t>
            </a: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mtClean="0"/>
              <a:t> </a:t>
            </a:r>
          </a:p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dirty="0" smtClean="0"/>
              <a:t>                (дятел). </a:t>
            </a:r>
            <a:endParaRPr lang="ru-RU" b="1" dirty="0" smtClean="0">
              <a:solidFill>
                <a:srgbClr val="555555"/>
              </a:solidFill>
              <a:ea typeface="Times New Roman" pitchFamily="18" charset="0"/>
              <a:cs typeface="Arial" charset="0"/>
            </a:endParaRPr>
          </a:p>
        </p:txBody>
      </p:sp>
      <p:pic>
        <p:nvPicPr>
          <p:cNvPr id="5" name="Содержимое 4" descr="дятел-1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143372" y="1285860"/>
            <a:ext cx="4572032" cy="4929222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ЗИМУЮЩИЕ ПТИЦЫ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 </a:t>
            </a:r>
            <a:r>
              <a:rPr lang="ru-RU" dirty="0" smtClean="0"/>
              <a:t>Длиннохвостая она,</a:t>
            </a:r>
            <a:br>
              <a:rPr lang="ru-RU" dirty="0" smtClean="0"/>
            </a:br>
            <a:r>
              <a:rPr lang="ru-RU" dirty="0" smtClean="0"/>
              <a:t>Со спины черным - черна.</a:t>
            </a:r>
            <a:br>
              <a:rPr lang="ru-RU" dirty="0" smtClean="0"/>
            </a:br>
            <a:r>
              <a:rPr lang="ru-RU" dirty="0" smtClean="0"/>
              <a:t>Брюхо белое по плечи,</a:t>
            </a:r>
            <a:br>
              <a:rPr lang="ru-RU" dirty="0" smtClean="0"/>
            </a:br>
            <a:r>
              <a:rPr lang="ru-RU" dirty="0" smtClean="0"/>
              <a:t>Тарахтенье вместо речи.</a:t>
            </a:r>
            <a:br>
              <a:rPr lang="ru-RU" dirty="0" smtClean="0"/>
            </a:br>
            <a:r>
              <a:rPr lang="ru-RU" dirty="0" smtClean="0"/>
              <a:t>Хоть кого увидит – вмиг</a:t>
            </a:r>
            <a:br>
              <a:rPr lang="ru-RU" dirty="0" smtClean="0"/>
            </a:br>
            <a:r>
              <a:rPr lang="ru-RU" dirty="0" smtClean="0"/>
              <a:t>Поднимет стрекот – крик!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(сорока).</a:t>
            </a:r>
            <a:endParaRPr lang="ru-RU" dirty="0"/>
          </a:p>
        </p:txBody>
      </p:sp>
      <p:pic>
        <p:nvPicPr>
          <p:cNvPr id="5" name="Содержимое 4" descr="IMG_134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3438" y="1428736"/>
            <a:ext cx="4114800" cy="4714908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ЗИМУЮЩИЕ ПТИЦЫ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mtClean="0"/>
              <a:t>    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/>
              <a:t>Непоседа, невеличка,</a:t>
            </a:r>
            <a:br>
              <a:rPr lang="ru-RU" smtClean="0"/>
            </a:br>
            <a:r>
              <a:rPr lang="ru-RU" smtClean="0"/>
              <a:t>Желтая почти вся птичка,</a:t>
            </a:r>
            <a:br>
              <a:rPr lang="ru-RU" smtClean="0"/>
            </a:br>
            <a:r>
              <a:rPr lang="ru-RU" smtClean="0"/>
              <a:t>Любит сало и пшеничку,</a:t>
            </a:r>
            <a:br>
              <a:rPr lang="ru-RU" smtClean="0"/>
            </a:br>
            <a:r>
              <a:rPr lang="ru-RU" smtClean="0"/>
              <a:t>Кто узнал ее? </a:t>
            </a:r>
          </a:p>
          <a:p>
            <a:pPr algn="ctr" eaLnBrk="1" hangingPunct="1">
              <a:buFont typeface="Arial" charset="0"/>
              <a:buNone/>
            </a:pPr>
            <a:r>
              <a:rPr lang="ru-RU" smtClean="0"/>
              <a:t>                         (синица).</a:t>
            </a:r>
          </a:p>
        </p:txBody>
      </p:sp>
      <p:pic>
        <p:nvPicPr>
          <p:cNvPr id="5" name="Содержимое 4" descr="351e2d4c40f3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8200" y="1571612"/>
            <a:ext cx="4038600" cy="4572032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ЗИМУЮЩИЕ ПТИЦЫ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smtClean="0"/>
              <a:t>    Эта птица сизокрылая любит семечки клевать</a:t>
            </a:r>
            <a:br>
              <a:rPr lang="ru-RU" smtClean="0"/>
            </a:br>
            <a:r>
              <a:rPr lang="ru-RU" smtClean="0"/>
              <a:t>И тихонько ворковать.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                           (голубь).</a:t>
            </a:r>
          </a:p>
        </p:txBody>
      </p:sp>
      <p:pic>
        <p:nvPicPr>
          <p:cNvPr id="5" name="Содержимое 4" descr="http://img1.liveinternet.ru/images/attach/b/3/26/468/26468114_golub.jpg"/>
          <p:cNvPicPr>
            <a:picLocks noGrp="1"/>
          </p:cNvPicPr>
          <p:nvPr>
            <p:ph sz="half" idx="2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4500562" y="1714488"/>
            <a:ext cx="4143404" cy="4500594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ЗИМУЮЩИЕ ПТИЦЫ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Чернокрылый, красногрудый, </a:t>
            </a:r>
            <a:br>
              <a:rPr lang="ru-RU" dirty="0" smtClean="0"/>
            </a:br>
            <a:r>
              <a:rPr lang="ru-RU" dirty="0" smtClean="0"/>
              <a:t>И зимой найдет приют: </a:t>
            </a:r>
            <a:br>
              <a:rPr lang="ru-RU" dirty="0" smtClean="0"/>
            </a:br>
            <a:r>
              <a:rPr lang="ru-RU" dirty="0" smtClean="0"/>
              <a:t>Не боится он простуды, </a:t>
            </a:r>
            <a:br>
              <a:rPr lang="ru-RU" dirty="0" smtClean="0"/>
            </a:br>
            <a:r>
              <a:rPr lang="ru-RU" dirty="0" smtClean="0"/>
              <a:t>С первым снегом </a:t>
            </a:r>
            <a:br>
              <a:rPr lang="ru-RU" dirty="0" smtClean="0"/>
            </a:br>
            <a:r>
              <a:rPr lang="ru-RU" dirty="0" smtClean="0"/>
              <a:t>Тут как тут!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  (снегирь).</a:t>
            </a:r>
            <a:endParaRPr lang="ru-RU" dirty="0"/>
          </a:p>
        </p:txBody>
      </p:sp>
      <p:pic>
        <p:nvPicPr>
          <p:cNvPr id="5" name="Содержимое 4" descr="http://photographers.com.ua/thumbnails/pictures/615/800x_dsc1110_hf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/>
          </a:blip>
          <a:srcRect/>
          <a:stretch>
            <a:fillRect/>
          </a:stretch>
        </p:blipFill>
        <p:spPr>
          <a:xfrm>
            <a:off x="4143372" y="1500174"/>
            <a:ext cx="4681542" cy="464347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ЗИМУЮЩИЕ ПТИЦЫ</a:t>
            </a:r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Кар-кар-кар! - кричит плутовка</a:t>
            </a:r>
            <a:br>
              <a:rPr lang="ru-RU" smtClean="0"/>
            </a:br>
            <a:r>
              <a:rPr lang="ru-RU" smtClean="0"/>
              <a:t>Очень ловкая воровка!</a:t>
            </a:r>
            <a:br>
              <a:rPr lang="ru-RU" smtClean="0"/>
            </a:br>
            <a:r>
              <a:rPr lang="ru-RU" smtClean="0"/>
              <a:t>Все блестящие вещицы</a:t>
            </a:r>
            <a:br>
              <a:rPr lang="ru-RU" smtClean="0"/>
            </a:br>
            <a:r>
              <a:rPr lang="ru-RU" smtClean="0"/>
              <a:t>Подбирает эта птица!</a:t>
            </a:r>
            <a:br>
              <a:rPr lang="ru-RU" smtClean="0"/>
            </a:br>
            <a:r>
              <a:rPr lang="ru-RU" smtClean="0"/>
              <a:t>Вам она, друзья, знакома,</a:t>
            </a:r>
            <a:br>
              <a:rPr lang="ru-RU" smtClean="0"/>
            </a:br>
            <a:r>
              <a:rPr lang="ru-RU" smtClean="0"/>
              <a:t>Как ее зовут? </a:t>
            </a:r>
            <a:br>
              <a:rPr lang="ru-RU" smtClean="0"/>
            </a:br>
            <a:endParaRPr lang="ru-RU" smtClean="0"/>
          </a:p>
        </p:txBody>
      </p:sp>
      <p:pic>
        <p:nvPicPr>
          <p:cNvPr id="5" name="Содержимое 4" descr="141060836090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43438" y="1643050"/>
            <a:ext cx="4214842" cy="4429156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245" name="Прямоугольник 5"/>
          <p:cNvSpPr>
            <a:spLocks noChangeArrowheads="1"/>
          </p:cNvSpPr>
          <p:nvPr/>
        </p:nvSpPr>
        <p:spPr bwMode="auto">
          <a:xfrm>
            <a:off x="3971925" y="3244850"/>
            <a:ext cx="238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000250" y="5572125"/>
            <a:ext cx="3287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     (ворона).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70C0"/>
                </a:solidFill>
              </a:rPr>
              <a:t>ЗИМУЮЩИЕ ПТИЦЫ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smtClean="0"/>
              <a:t>    Северные гости</a:t>
            </a:r>
            <a:br>
              <a:rPr lang="ru-RU" smtClean="0"/>
            </a:br>
            <a:r>
              <a:rPr lang="ru-RU" smtClean="0"/>
              <a:t>Клюют рябины грозди.</a:t>
            </a:r>
            <a:br>
              <a:rPr lang="ru-RU" smtClean="0"/>
            </a:br>
            <a:r>
              <a:rPr lang="ru-RU" smtClean="0"/>
              <a:t>Так нарядны и ярки, </a:t>
            </a:r>
            <a:br>
              <a:rPr lang="ru-RU" smtClean="0"/>
            </a:br>
            <a:r>
              <a:rPr lang="ru-RU" smtClean="0"/>
              <a:t>На головках хохолки!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>                      (свиристели).</a:t>
            </a:r>
            <a:br>
              <a:rPr lang="ru-RU" smtClean="0"/>
            </a:br>
            <a:endParaRPr lang="ru-RU" smtClean="0"/>
          </a:p>
        </p:txBody>
      </p:sp>
      <p:pic>
        <p:nvPicPr>
          <p:cNvPr id="5" name="Содержимое 4" descr="0_35458_6ef91bf7_XL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357686" y="1500174"/>
            <a:ext cx="4324352" cy="4429156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111</Words>
  <Application>Microsoft Office PowerPoint</Application>
  <PresentationFormat>Экран (4:3)</PresentationFormat>
  <Paragraphs>52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Выполнила:  ВОСПИТАТЕЛЬ ТИХАНОВА О.А. 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ЗИМУЮЩИЕ ПТИЦЫ</vt:lpstr>
      <vt:lpstr>Использованные интернет ресурсы:  roditeli-i-deti.ucoz.ru kartiny.ucoz.ru blog.kp.ru chitalnya.ru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29</cp:revision>
  <dcterms:created xsi:type="dcterms:W3CDTF">2013-01-18T18:17:53Z</dcterms:created>
  <dcterms:modified xsi:type="dcterms:W3CDTF">2017-12-19T20:38:24Z</dcterms:modified>
</cp:coreProperties>
</file>